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Action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4" y="9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56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2.0802" units="1/cm"/>
          <inkml:channelProperty channel="Y" name="resolution" value="32.33533" units="1/cm"/>
          <inkml:channelProperty channel="T" name="resolution" value="1" units="1/dev"/>
        </inkml:channelProperties>
      </inkml:inkSource>
      <inkml:timestamp xml:id="ts0" timeString="2020-03-23T22:02:43.6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1234">
    <iact:property name="dataType"/>
    <iact:actionData xml:id="d0">
      <inkml:trace xmlns:inkml="http://www.w3.org/2003/InkML" xml:id="stk0" contextRef="#ctx0" brushRef="#br0">19650 8273 0,'17'0'59,"1"-18"-54,17 0 3,-17 18-4,-1-17 0,1 17 0,0-18-2,-1 0 4,36 1-2,-35 17 0,-1-35-2,1 35 2,0-18 2,17 0-2,-17 18-2,17-17 3,-17-1 0,-1 18-3,18-35 3,-17 17-1,0 18 0,17-18 1,-17 1-1,-1 17 0,1-18-2,0 18 4,17-17-2,-18-1 0,1 18-1,0-18 0,-1 1 1,19 17 2,-19-18-4,1 0 3,17 1-2,-35-1 1,36 0 0,-19 1 0,1-1 1,17 0-2,0 1 7,-35-1-6,18 1 0,17-1 1,-17 18-2,0-18 0,-1 18 2,1-35-2,-1 17 7,1-17-4,0 35-2,-18-18 3,17 18 7,-17-17 113,0-1-120,0 1 251,18-1-241,0-17-16,-1 35 14,1-36-14,-18 19 1,18-1 0,-1-17 10,1 35-10,-18-53 13,18 53-14,-18-18 1,17 1 12,1-1-11</inkml:trace>
    </iact:actionData>
  </iact:action>
  <iact:action type="add" startTime="43510">
    <iact:property name="dataType"/>
    <iact:actionData xml:id="d1">
      <inkml:trace xmlns:inkml="http://www.w3.org/2003/InkML" xml:id="stk1" contextRef="#ctx0" brushRef="#br0">19561 9560 0,'18'0'61,"0"0"-51,-1 0-2,19 0-8,-19 18 9,18 0-2,-17-1-6,70 54 14,-70-54-14,0 1 4,70 53 6,-35-71 5,35 88-15,-53-71 1,53 54 13,-52-53 0,34 52-13,-17-52-1,-35-1 2,52 19 9,-52-1-11,0-35 14,34 35-14,-34-35-1,0 18 4,35 35 8,-36-53-9,19 35 11,-19-35-12,18 35 13,-17-35-14,17 36 14,-17-19 1,17 19-15,-17-19 1,0-17 2,17 53 7,-17-53-6,17 35 6,-18 1-8,19-19 12,-36 1 0,17 0-14,1-1 1,0 1 19,-1-18-5,-17 18-4</inkml:trace>
    </iact:actionData>
  </iact:action>
  <iact:action type="add" startTime="44563">
    <iact:property name="dataType"/>
    <iact:actionData xml:id="d2">
      <inkml:trace xmlns:inkml="http://www.w3.org/2003/InkML" xml:id="stk2" contextRef="#ctx0" brushRef="#br0">22013 10125 0,'18'0'75,"-1"0"-71,19-18 0,-19 0 0,1-17 0,35 18 1,-35-1-2,17 0 1,0-17 0,0 0 1,1-1-1,17 1 0,-1 17 0,-16-34 0,17 16-1,0 1 1,-18 0 0,0-1 1,36 1-2,-36 0 1,0 0 0,0 17 0,1-17 0,-1-1 1,0 19-2,1-1 1,-19-17 0,19 17 0,-19 1 0,18-1 0,-17-17 0,0 35 1,-18-18-2,17 18 1,-17-18 0,18 18 0,0 0 5,-18-17-5,17-1-1,1 18 9,-18-17-7,18-1 2,-1 0 6,1 18-9,-18-17 1,17 17 5,-17-18-1,18 18-5,0 0 15</inkml:trace>
    </iact:actionData>
  </iact:action>
  <iact:action type="add" startTime="45539">
    <iact:property name="dataType"/>
    <iact:actionData xml:id="d3">
      <inkml:trace xmlns:inkml="http://www.w3.org/2003/InkML" xml:id="stk3" contextRef="#ctx0" brushRef="#br0">23971 8431 0,'0'-17'52,"18"17"-24,-18-18-25,17 18 2,19-18 7,-19 1-9,1-1 10,17 1 3,0-19-15,-17 19 2,53-36 10,-54 17-11,19 19 3,-1-36 5,0 35-7,-17-17 0,52-36 7,-52 54-9,105-107 15,-105 107-12,70-72 9,-70 54-9,52-35 8,-52 70-8,17-53 9,1 35-10,-19-17 11,1 35-12,0-18 1,-18 1 9,17-1-11,1 18 11,-18-18-9,0 1 26,17 17-8</inkml:trace>
    </iact:actionData>
  </iact:action>
  <iact:action type="add" startTime="46532">
    <iact:property name="dataType"/>
    <iact:actionData xml:id="d4">
      <inkml:trace xmlns:inkml="http://www.w3.org/2003/InkML" xml:id="stk4" contextRef="#ctx0" brushRef="#br0">26052 7320 0,'0'-18'52,"18"18"-40,-18 18-2,18 0-8,-1-1 12,1 19-13,-18-1 0,18 0 14,35 18-14,-18 0 0,0-18 2,53 71 10,-35-71-12,18 36 13,140 88-13,-158-106 14,177 105-14,-142-105 15,106 71-15,-106-89 1,88 71 12,-140-53-12,17-36 2,17 54 7,-52-53-10,35-18 3,-18 17 6,-35 1-7</inkml:trace>
    </iact:actionData>
  </iact:action>
  <iact:action type="add" startTime="64559">
    <iact:property name="dataType"/>
    <iact:actionData xml:id="d5">
      <inkml:trace xmlns:inkml="http://www.w3.org/2003/InkML" xml:id="stk5" contextRef="#ctx0" brushRef="#br0">24253 8837 0,'0'-18'75,"18"18"-51,0 0-20,-1 18 0,1-18 1,-1 18-2,19-18 1,-1 0 0,-17 0 0,17 0 0,0 0 0,18 17 0,-18-17 0,1 0 3,17 0-5,0 0 4,-1 0-4,1 0 2,0 0 0,0 0-1,0 0 1,0 0 0,0 0 0,0 0 0,17 0 0,-17 0 2,0 0-3,0 0 2,18 0-2,-18 0 3,17 0-5,-17 0 3,0 0 0,0 0 0,0 0 0,0 0 0,0 0 0,-18 0 3,18 0-6,0 0 3,-18 0 0,0 0 0,1 0 0,-1 0 1,-17 0-2,17 0 2,-18 0-1,1 0-1,17 0 2,-17 0-2,0 0 4,17 0-3,-17 0 4,-1 0-6,1 0 4,-1 0 0,1 0 1,0 0 4,-1 0-9,1 0 10,0 0-3</inkml:trace>
    </iact:actionData>
  </iact:action>
</iact:actions>
</file>

<file path=ppt/media/image1.jpeg>
</file>

<file path=ppt/media/image2.png>
</file>

<file path=ppt/media/image3.tmp>
</file>

<file path=ppt/media/image4.tmp>
</file>

<file path=ppt/media/image5.tmp>
</file>

<file path=ppt/media/image6.tmp>
</file>

<file path=ppt/media/image7.tmp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tmp"/><Relationship Id="rId4" Type="http://schemas.openxmlformats.org/officeDocument/2006/relationships/image" Target="../media/image3.tm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tmp"/><Relationship Id="rId4" Type="http://schemas.openxmlformats.org/officeDocument/2006/relationships/image" Target="../media/image5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microsoft.com/office/2011/relationships/inkAction" Target="../ink/inkAction1.xml"/><Relationship Id="rId4" Type="http://schemas.openxmlformats.org/officeDocument/2006/relationships/image" Target="../media/image7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Minimum Spanning Tree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Kruskal’s</a:t>
            </a:r>
            <a:r>
              <a:rPr lang="en-US" dirty="0" smtClean="0"/>
              <a:t> Algorithm – Michael Nwabuobi</a:t>
            </a: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01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76"/>
    </mc:Choice>
    <mc:Fallback xmlns="">
      <p:transition spd="slow" advTm="142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Minimum Spanning Tree?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minimum spanning tree is a tree that connects all vertices to a single non - directional tree with the least amount of weighted cost in edges.</a:t>
            </a:r>
            <a:endParaRPr lang="en-US" dirty="0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02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530"/>
    </mc:Choice>
    <mc:Fallback xmlns="">
      <p:transition spd="slow" advTm="104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 tree vs </a:t>
            </a:r>
            <a:r>
              <a:rPr lang="en-US" dirty="0" err="1" smtClean="0"/>
              <a:t>mst</a:t>
            </a:r>
            <a:endParaRPr lang="en-US" dirty="0"/>
          </a:p>
        </p:txBody>
      </p:sp>
      <p:pic>
        <p:nvPicPr>
          <p:cNvPr id="8" name="Content Placeholder 7" descr="Screen Clipping"/>
          <p:cNvPicPr>
            <a:picLocks noGrp="1" noChangeAspect="1"/>
          </p:cNvPicPr>
          <p:nvPr>
            <p:ph sz="half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665" y="2952751"/>
            <a:ext cx="3648075" cy="2001837"/>
          </a:xfrm>
        </p:spPr>
      </p:pic>
      <p:pic>
        <p:nvPicPr>
          <p:cNvPr id="9" name="Content Placeholder 8" descr="Screen Clipping"/>
          <p:cNvPicPr>
            <a:picLocks noGrp="1" noChangeAspect="1"/>
          </p:cNvPicPr>
          <p:nvPr>
            <p:ph sz="half"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566" y="2924175"/>
            <a:ext cx="3878262" cy="2030413"/>
          </a:xfrm>
        </p:spPr>
      </p:pic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36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44"/>
    </mc:Choice>
    <mc:Fallback xmlns="">
      <p:transition spd="slow" advTm="100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214" x="323850" y="5588000"/>
          <p14:tracePt t="23282" x="323850" y="5581650"/>
          <p14:tracePt t="23316" x="323850" y="5575300"/>
          <p14:tracePt t="23324" x="323850" y="5568950"/>
          <p14:tracePt t="23333" x="323850" y="5562600"/>
          <p14:tracePt t="23349" x="349250" y="5537200"/>
          <p14:tracePt t="23366" x="387350" y="5499100"/>
          <p14:tracePt t="23383" x="431800" y="5441950"/>
          <p14:tracePt t="23399" x="546100" y="5340350"/>
          <p14:tracePt t="23417" x="711200" y="5181600"/>
          <p14:tracePt t="23433" x="857250" y="4997450"/>
          <p14:tracePt t="23449" x="1035050" y="4806950"/>
          <p14:tracePt t="23466" x="1200150" y="4648200"/>
          <p14:tracePt t="23483" x="1390650" y="4495800"/>
          <p14:tracePt t="23499" x="1587500" y="4343400"/>
          <p14:tracePt t="23516" x="1809750" y="4191000"/>
          <p14:tracePt t="23532" x="1962150" y="4076700"/>
          <p14:tracePt t="23549" x="2082800" y="4000500"/>
          <p14:tracePt t="23566" x="2146300" y="3937000"/>
          <p14:tracePt t="23582" x="2203450" y="3867150"/>
          <p14:tracePt t="23599" x="2254250" y="3816350"/>
          <p14:tracePt t="23616" x="2273300" y="3771900"/>
          <p14:tracePt t="23632" x="2286000" y="3746500"/>
          <p14:tracePt t="23649" x="2286000" y="3727450"/>
          <p14:tracePt t="23666" x="2286000" y="3695700"/>
          <p14:tracePt t="23683" x="2286000" y="3663950"/>
          <p14:tracePt t="23699" x="2286000" y="3638550"/>
          <p14:tracePt t="23716" x="2286000" y="3606800"/>
          <p14:tracePt t="23732" x="2286000" y="3581400"/>
          <p14:tracePt t="23749" x="2286000" y="3556000"/>
          <p14:tracePt t="23766" x="2298700" y="3511550"/>
          <p14:tracePt t="23782" x="2305050" y="3473450"/>
          <p14:tracePt t="23799" x="2311400" y="3441700"/>
          <p14:tracePt t="23816" x="2311400" y="3403600"/>
          <p14:tracePt t="23832" x="2292350" y="3390900"/>
          <p14:tracePt t="23849" x="2254250" y="3371850"/>
          <p14:tracePt t="23866" x="2209800" y="3359150"/>
          <p14:tracePt t="23882" x="2159000" y="3352800"/>
          <p14:tracePt t="23899" x="2114550" y="3340100"/>
          <p14:tracePt t="23916" x="2076450" y="3333750"/>
          <p14:tracePt t="23932" x="2063750" y="3333750"/>
          <p14:tracePt t="23949" x="2057400" y="3327400"/>
          <p14:tracePt t="24080" x="2051050" y="3327400"/>
          <p14:tracePt t="24104" x="2044700" y="3327400"/>
          <p14:tracePt t="24108" x="2038350" y="3327400"/>
          <p14:tracePt t="24121" x="2032000" y="3333750"/>
          <p14:tracePt t="24132" x="2025650" y="3340100"/>
          <p14:tracePt t="24149" x="2012950" y="3359150"/>
          <p14:tracePt t="24166" x="2006600" y="3371850"/>
          <p14:tracePt t="24182" x="2000250" y="3378200"/>
          <p14:tracePt t="24199" x="1993900" y="3384550"/>
          <p14:tracePt t="24216" x="1993900" y="3390900"/>
          <p14:tracePt t="24249" x="1993900" y="3397250"/>
          <p14:tracePt t="24293" x="1987550" y="3397250"/>
          <p14:tracePt t="24304" x="1987550" y="3403600"/>
          <p14:tracePt t="24556" x="1987550" y="3409950"/>
          <p14:tracePt t="24584" x="1987550" y="3416300"/>
          <p14:tracePt t="24596" x="1981200" y="3416300"/>
          <p14:tracePt t="24604" x="1981200" y="3422650"/>
          <p14:tracePt t="24616" x="1974850" y="3429000"/>
          <p14:tracePt t="24632" x="1974850" y="3441700"/>
          <p14:tracePt t="24649" x="1962150" y="3448050"/>
          <p14:tracePt t="24666" x="1962150" y="3460750"/>
          <p14:tracePt t="24683" x="1955800" y="3467100"/>
          <p14:tracePt t="24699" x="1949450" y="3486150"/>
          <p14:tracePt t="24716" x="1936750" y="3505200"/>
          <p14:tracePt t="24732" x="1936750" y="3524250"/>
          <p14:tracePt t="24749" x="1930400" y="3536950"/>
          <p14:tracePt t="24766" x="1930400" y="3543300"/>
          <p14:tracePt t="24799" x="1930400" y="3549650"/>
          <p14:tracePt t="24845" x="1943100" y="3549650"/>
          <p14:tracePt t="24848" x="1949450" y="3549650"/>
          <p14:tracePt t="24852" x="1955800" y="3549650"/>
          <p14:tracePt t="24866" x="1981200" y="3543300"/>
          <p14:tracePt t="24882" x="2025650" y="3517900"/>
          <p14:tracePt t="24899" x="2057400" y="3511550"/>
          <p14:tracePt t="24916" x="2076450" y="3486150"/>
          <p14:tracePt t="24932" x="2082800" y="3479800"/>
          <p14:tracePt t="24949" x="2089150" y="3479800"/>
          <p14:tracePt t="25052" x="2082800" y="3479800"/>
          <p14:tracePt t="25064" x="2076450" y="3479800"/>
          <p14:tracePt t="25072" x="2070100" y="3486150"/>
          <p14:tracePt t="25082" x="2063750" y="3486150"/>
          <p14:tracePt t="25099" x="2057400" y="3492500"/>
          <p14:tracePt t="25116" x="2044700" y="3492500"/>
          <p14:tracePt t="25132" x="2032000" y="3498850"/>
          <p14:tracePt t="25149" x="2025650" y="3505200"/>
          <p14:tracePt t="25166" x="2019300" y="3511550"/>
          <p14:tracePt t="25183" x="2012950" y="3524250"/>
          <p14:tracePt t="25199" x="2006600" y="3530600"/>
          <p14:tracePt t="25216" x="2000250" y="3536950"/>
          <p14:tracePt t="25232" x="1993900" y="3543300"/>
          <p14:tracePt t="25356" x="1993900" y="3549650"/>
          <p14:tracePt t="25368" x="1987550" y="3549650"/>
          <p14:tracePt t="25718" x="1987550" y="3543300"/>
          <p14:tracePt t="25745" x="1987550" y="3536950"/>
          <p14:tracePt t="25769" x="1987550" y="3530600"/>
          <p14:tracePt t="25805" x="1987550" y="3524250"/>
          <p14:tracePt t="25825" x="1981200" y="3517900"/>
          <p14:tracePt t="25854" x="1974850" y="3517900"/>
          <p14:tracePt t="25869" x="1968500" y="3517900"/>
          <p14:tracePt t="25881" x="1962150" y="3517900"/>
          <p14:tracePt t="25885" x="1955800" y="3517900"/>
          <p14:tracePt t="25899" x="1949450" y="3517900"/>
          <p14:tracePt t="25916" x="1936750" y="3517900"/>
          <p14:tracePt t="25932" x="1917700" y="3530600"/>
          <p14:tracePt t="25949" x="1898650" y="3543300"/>
          <p14:tracePt t="25966" x="1885950" y="3562350"/>
          <p14:tracePt t="25982" x="1866900" y="3581400"/>
          <p14:tracePt t="25999" x="1841500" y="3619500"/>
          <p14:tracePt t="26016" x="1816100" y="3651250"/>
          <p14:tracePt t="26017" x="1809750" y="3657600"/>
          <p14:tracePt t="26032" x="1803400" y="3676650"/>
          <p14:tracePt t="26049" x="1790700" y="3708400"/>
          <p14:tracePt t="26066" x="1778000" y="3740150"/>
          <p14:tracePt t="26082" x="1778000" y="3771900"/>
          <p14:tracePt t="26099" x="1771650" y="3816350"/>
          <p14:tracePt t="26116" x="1771650" y="3854450"/>
          <p14:tracePt t="26132" x="1771650" y="3898900"/>
          <p14:tracePt t="26149" x="1771650" y="3937000"/>
          <p14:tracePt t="26166" x="1771650" y="3968750"/>
          <p14:tracePt t="26183" x="1771650" y="4006850"/>
          <p14:tracePt t="26199" x="1784350" y="4051300"/>
          <p14:tracePt t="26216" x="1790700" y="4095750"/>
          <p14:tracePt t="26232" x="1803400" y="4127500"/>
          <p14:tracePt t="26249" x="1816100" y="4159250"/>
          <p14:tracePt t="26266" x="1835150" y="4191000"/>
          <p14:tracePt t="26283" x="1860550" y="4229100"/>
          <p14:tracePt t="26299" x="1892300" y="4267200"/>
          <p14:tracePt t="26316" x="1930400" y="4311650"/>
          <p14:tracePt t="26332" x="1955800" y="4330700"/>
          <p14:tracePt t="26349" x="1974850" y="4343400"/>
          <p14:tracePt t="26366" x="1974850" y="4349750"/>
          <p14:tracePt t="26383" x="1981200" y="4356100"/>
          <p14:tracePt t="26416" x="1981200" y="4362450"/>
          <p14:tracePt t="26432" x="1981200" y="4368800"/>
          <p14:tracePt t="26449" x="1981200" y="4381500"/>
          <p14:tracePt t="26466" x="1987550" y="4400550"/>
          <p14:tracePt t="26482" x="2006600" y="4419600"/>
          <p14:tracePt t="26499" x="2019300" y="4445000"/>
          <p14:tracePt t="26516" x="2038350" y="4457700"/>
          <p14:tracePt t="26517" x="2044700" y="4470400"/>
          <p14:tracePt t="26532" x="2063750" y="4476750"/>
          <p14:tracePt t="26549" x="2108200" y="4502150"/>
          <p14:tracePt t="26566" x="2133600" y="4514850"/>
          <p14:tracePt t="26582" x="2139950" y="4514850"/>
          <p14:tracePt t="26599" x="2139950" y="4521200"/>
          <p14:tracePt t="26657" x="2133600" y="4521200"/>
          <p14:tracePt t="26661" x="2127250" y="4521200"/>
          <p14:tracePt t="26666" x="2120900" y="4521200"/>
          <p14:tracePt t="26683" x="2095500" y="4521200"/>
          <p14:tracePt t="26699" x="2076450" y="4521200"/>
          <p14:tracePt t="26716" x="2057400" y="4514850"/>
          <p14:tracePt t="26732" x="2044700" y="4502150"/>
          <p14:tracePt t="26749" x="2025650" y="4457700"/>
          <p14:tracePt t="26766" x="2019300" y="4425950"/>
          <p14:tracePt t="26782" x="2000250" y="4343400"/>
          <p14:tracePt t="26799" x="1987550" y="4292600"/>
          <p14:tracePt t="26816" x="1968500" y="4235450"/>
          <p14:tracePt t="26832" x="1949450" y="4191000"/>
          <p14:tracePt t="26849" x="1936750" y="4146550"/>
          <p14:tracePt t="26866" x="1924050" y="4102100"/>
          <p14:tracePt t="26882" x="1905000" y="4057650"/>
          <p14:tracePt t="26899" x="1892300" y="4006850"/>
          <p14:tracePt t="26916" x="1879600" y="3981450"/>
          <p14:tracePt t="26932" x="1860550" y="3956050"/>
          <p14:tracePt t="26949" x="1847850" y="3937000"/>
          <p14:tracePt t="26966" x="1847850" y="3930650"/>
          <p14:tracePt t="26982" x="1847850" y="3924300"/>
          <p14:tracePt t="26999" x="1847850" y="3917950"/>
          <p14:tracePt t="27016" x="1847850" y="3905250"/>
          <p14:tracePt t="27032" x="1854200" y="3879850"/>
          <p14:tracePt t="27049" x="1854200" y="3854450"/>
          <p14:tracePt t="27066" x="1854200" y="3822700"/>
          <p14:tracePt t="27082" x="1854200" y="3803650"/>
          <p14:tracePt t="27099" x="1847850" y="3784600"/>
          <p14:tracePt t="27116" x="1816100" y="3778250"/>
          <p14:tracePt t="27132" x="1778000" y="3778250"/>
          <p14:tracePt t="27149" x="1733550" y="3778250"/>
          <p14:tracePt t="27166" x="1701800" y="3784600"/>
          <p14:tracePt t="27183" x="1682750" y="3816350"/>
          <p14:tracePt t="27199" x="1670050" y="3860800"/>
          <p14:tracePt t="27216" x="1670050" y="3937000"/>
          <p14:tracePt t="27232" x="1695450" y="4000500"/>
          <p14:tracePt t="27249" x="1758950" y="4083050"/>
          <p14:tracePt t="27266" x="1835150" y="4127500"/>
          <p14:tracePt t="27282" x="1917700" y="4133850"/>
          <p14:tracePt t="27299" x="1993900" y="4127500"/>
          <p14:tracePt t="27316" x="2044700" y="4089400"/>
          <p14:tracePt t="27332" x="2076450" y="4051300"/>
          <p14:tracePt t="27349" x="2082800" y="3994150"/>
          <p14:tracePt t="27366" x="2082800" y="3937000"/>
          <p14:tracePt t="27383" x="2063750" y="3892550"/>
          <p14:tracePt t="27399" x="2025650" y="3841750"/>
          <p14:tracePt t="27416" x="1974850" y="3797300"/>
          <p14:tracePt t="27432" x="1911350" y="3765550"/>
          <p14:tracePt t="27449" x="1822450" y="3759200"/>
          <p14:tracePt t="27466" x="1746250" y="3759200"/>
          <p14:tracePt t="27483" x="1676400" y="3759200"/>
          <p14:tracePt t="27499" x="1619250" y="3797300"/>
          <p14:tracePt t="27516" x="1568450" y="3841750"/>
          <p14:tracePt t="27518" x="1562100" y="3854450"/>
          <p14:tracePt t="27533" x="1543050" y="3917950"/>
          <p14:tracePt t="27550" x="1543050" y="3987800"/>
          <p14:tracePt t="27566" x="1555750" y="4057650"/>
          <p14:tracePt t="27582" x="1606550" y="4121150"/>
          <p14:tracePt t="27599" x="1701800" y="4191000"/>
          <p14:tracePt t="27616" x="1816100" y="4248150"/>
          <p14:tracePt t="27632" x="1943100" y="4267200"/>
          <p14:tracePt t="27649" x="2082800" y="4267200"/>
          <p14:tracePt t="27666" x="2139950" y="4241800"/>
          <p14:tracePt t="27683" x="2184400" y="4178300"/>
          <p14:tracePt t="27699" x="2197100" y="4089400"/>
          <p14:tracePt t="27717" x="2197100" y="4006850"/>
          <p14:tracePt t="27732" x="2178050" y="3937000"/>
          <p14:tracePt t="27749" x="2127250" y="3860800"/>
          <p14:tracePt t="27766" x="2076450" y="3810000"/>
          <p14:tracePt t="27782" x="2025650" y="3765550"/>
          <p14:tracePt t="27799" x="1974850" y="3727450"/>
          <p14:tracePt t="27816" x="1911350" y="3727450"/>
          <p14:tracePt t="27832" x="1847850" y="3727450"/>
          <p14:tracePt t="27849" x="1784350" y="3727450"/>
          <p14:tracePt t="27866" x="1733550" y="3759200"/>
          <p14:tracePt t="27882" x="1695450" y="3810000"/>
          <p14:tracePt t="27899" x="1670050" y="3873500"/>
          <p14:tracePt t="27916" x="1651000" y="3949700"/>
          <p14:tracePt t="27932" x="1651000" y="4025900"/>
          <p14:tracePt t="27949" x="1689100" y="4114800"/>
          <p14:tracePt t="27966" x="1758950" y="4165600"/>
          <p14:tracePt t="27982" x="1854200" y="4203700"/>
          <p14:tracePt t="27999" x="1962150" y="4210050"/>
          <p14:tracePt t="28016" x="2044700" y="4191000"/>
          <p14:tracePt t="28032" x="2101850" y="4146550"/>
          <p14:tracePt t="28033" x="2108200" y="4127500"/>
          <p14:tracePt t="28049" x="2146300" y="4064000"/>
          <p14:tracePt t="28066" x="2159000" y="3943350"/>
          <p14:tracePt t="28082" x="2146300" y="3848100"/>
          <p14:tracePt t="28099" x="2108200" y="3778250"/>
          <p14:tracePt t="28116" x="2057400" y="3714750"/>
          <p14:tracePt t="28132" x="2000250" y="3663950"/>
          <p14:tracePt t="28149" x="1905000" y="3625850"/>
          <p14:tracePt t="28166" x="1841500" y="3619500"/>
          <p14:tracePt t="28182" x="1778000" y="3619500"/>
          <p14:tracePt t="28199" x="1714500" y="3619500"/>
          <p14:tracePt t="28215" x="1663700" y="3670300"/>
          <p14:tracePt t="28232" x="1606550" y="3759200"/>
          <p14:tracePt t="28249" x="1587500" y="3854450"/>
          <p14:tracePt t="28266" x="1574800" y="3937000"/>
          <p14:tracePt t="28282" x="1574800" y="4032250"/>
          <p14:tracePt t="28299" x="1619250" y="4102100"/>
          <p14:tracePt t="28316" x="1682750" y="4171950"/>
          <p14:tracePt t="28332" x="1778000" y="4222750"/>
          <p14:tracePt t="28349" x="1854200" y="4241800"/>
          <p14:tracePt t="28366" x="1924050" y="4241800"/>
          <p14:tracePt t="28382" x="1993900" y="4210050"/>
          <p14:tracePt t="28399" x="2044700" y="4159250"/>
          <p14:tracePt t="28416" x="2070100" y="4095750"/>
          <p14:tracePt t="28432" x="2082800" y="4025900"/>
          <p14:tracePt t="28449" x="2082800" y="3956050"/>
          <p14:tracePt t="28466" x="2057400" y="3873500"/>
          <p14:tracePt t="28482" x="2019300" y="3816350"/>
          <p14:tracePt t="28499" x="1981200" y="3765550"/>
          <p14:tracePt t="28516" x="1936750" y="3733800"/>
          <p14:tracePt t="28532" x="1892300" y="3721100"/>
          <p14:tracePt t="28549" x="1841500" y="3708400"/>
          <p14:tracePt t="28566" x="1797050" y="3708400"/>
          <p14:tracePt t="28582" x="1746250" y="3708400"/>
          <p14:tracePt t="28599" x="1720850" y="3708400"/>
          <p14:tracePt t="28616" x="1689100" y="3727450"/>
          <p14:tracePt t="28632" x="1663700" y="3771900"/>
          <p14:tracePt t="28649" x="1638300" y="3848100"/>
          <p14:tracePt t="28665" x="1631950" y="3905250"/>
          <p14:tracePt t="28682" x="1631950" y="3975100"/>
          <p14:tracePt t="28699" x="1631950" y="4025900"/>
          <p14:tracePt t="28716" x="1657350" y="4070350"/>
          <p14:tracePt t="28732" x="1682750" y="4089400"/>
          <p14:tracePt t="28749" x="1701800" y="4102100"/>
          <p14:tracePt t="28766" x="1708150" y="4102100"/>
          <p14:tracePt t="28782" x="1714500" y="4102100"/>
          <p14:tracePt t="28851" x="1720850" y="4102100"/>
          <p14:tracePt t="28862" x="1727200" y="4102100"/>
          <p14:tracePt t="28866" x="1733550" y="4102100"/>
          <p14:tracePt t="28882" x="1746250" y="4108450"/>
          <p14:tracePt t="28899" x="1758950" y="4108450"/>
          <p14:tracePt t="28916" x="1778000" y="4114800"/>
          <p14:tracePt t="28932" x="1809750" y="4114800"/>
          <p14:tracePt t="28949" x="1828800" y="4121150"/>
          <p14:tracePt t="28966" x="1841500" y="4127500"/>
          <p14:tracePt t="28982" x="1847850" y="4127500"/>
          <p14:tracePt t="29016" x="1854200" y="4133850"/>
          <p14:tracePt t="29032" x="1854200" y="4146550"/>
          <p14:tracePt t="29049" x="1854200" y="4165600"/>
          <p14:tracePt t="29066" x="1854200" y="4178300"/>
          <p14:tracePt t="29082" x="1854200" y="4197350"/>
          <p14:tracePt t="29099" x="1854200" y="4203700"/>
          <p14:tracePt t="29116" x="1854200" y="4210050"/>
          <p14:tracePt t="29174" x="1860550" y="4210050"/>
          <p14:tracePt t="29178" x="1866900" y="4210050"/>
          <p14:tracePt t="29186" x="1873250" y="4210050"/>
          <p14:tracePt t="29199" x="1885950" y="4210050"/>
          <p14:tracePt t="29216" x="1892300" y="4210050"/>
          <p14:tracePt t="29232" x="1905000" y="4210050"/>
          <p14:tracePt t="29249" x="1905000" y="4203700"/>
          <p14:tracePt t="29266" x="1905000" y="4191000"/>
          <p14:tracePt t="29282" x="1905000" y="4171950"/>
          <p14:tracePt t="29299" x="1905000" y="4159250"/>
          <p14:tracePt t="29355" x="1905000" y="4152900"/>
          <p14:tracePt t="29383" x="1911350" y="4152900"/>
          <p14:tracePt t="29386" x="1917700" y="4152900"/>
          <p14:tracePt t="29399" x="1943100" y="4159250"/>
          <p14:tracePt t="29416" x="2012950" y="4210050"/>
          <p14:tracePt t="29432" x="2139950" y="4305300"/>
          <p14:tracePt t="29449" x="2266950" y="4406900"/>
          <p14:tracePt t="29466" x="2400300" y="4502150"/>
          <p14:tracePt t="29482" x="2527300" y="4591050"/>
          <p14:tracePt t="29499" x="2578100" y="4629150"/>
          <p14:tracePt t="29516" x="2584450" y="4635500"/>
          <p14:tracePt t="29551" x="2584450" y="4622800"/>
          <p14:tracePt t="29554" x="2584450" y="4610100"/>
          <p14:tracePt t="29565" x="2578100" y="4578350"/>
          <p14:tracePt t="29582" x="2508250" y="4438650"/>
          <p14:tracePt t="29599" x="2425700" y="4305300"/>
          <p14:tracePt t="29616" x="2349500" y="4197350"/>
          <p14:tracePt t="29632" x="2266950" y="4127500"/>
          <p14:tracePt t="29649" x="2171700" y="4070350"/>
          <p14:tracePt t="29666" x="2089150" y="4032250"/>
          <p14:tracePt t="29682" x="2044700" y="4019550"/>
          <p14:tracePt t="29699" x="2019300" y="4013200"/>
          <p14:tracePt t="29716" x="2006600" y="4006850"/>
          <p14:tracePt t="29732" x="1993900" y="4000500"/>
          <p14:tracePt t="29819" x="1993900" y="3994150"/>
          <p14:tracePt t="29831" x="2000250" y="3994150"/>
          <p14:tracePt t="29835" x="2006600" y="3994150"/>
          <p14:tracePt t="29850" x="2051050" y="3994150"/>
          <p14:tracePt t="29866" x="2184400" y="3981450"/>
          <p14:tracePt t="29883" x="2343150" y="3981450"/>
          <p14:tracePt t="29899" x="2609850" y="3981450"/>
          <p14:tracePt t="29916" x="2794000" y="3975100"/>
          <p14:tracePt t="29932" x="2927350" y="3962400"/>
          <p14:tracePt t="29949" x="3022600" y="3962400"/>
          <p14:tracePt t="29966" x="3067050" y="3949700"/>
          <p14:tracePt t="29982" x="3073400" y="3949700"/>
          <p14:tracePt t="30031" x="3073400" y="3943350"/>
          <p14:tracePt t="30038" x="3060700" y="3943350"/>
          <p14:tracePt t="30049" x="3035300" y="3943350"/>
          <p14:tracePt t="30066" x="2978150" y="3943350"/>
          <p14:tracePt t="30082" x="2857500" y="3937000"/>
          <p14:tracePt t="30099" x="2717800" y="3917950"/>
          <p14:tracePt t="30116" x="2571750" y="3905250"/>
          <p14:tracePt t="30132" x="2419350" y="3892550"/>
          <p14:tracePt t="30149" x="2330450" y="3886200"/>
          <p14:tracePt t="30166" x="2254250" y="3879850"/>
          <p14:tracePt t="30182" x="2197100" y="3879850"/>
          <p14:tracePt t="30199" x="2178050" y="3879850"/>
          <p14:tracePt t="30216" x="2171700" y="3886200"/>
          <p14:tracePt t="30384" x="2165350" y="3886200"/>
          <p14:tracePt t="30386" x="2165350" y="3892550"/>
          <p14:tracePt t="30399" x="2159000" y="3892550"/>
          <p14:tracePt t="30416" x="2133600" y="3892550"/>
          <p14:tracePt t="30432" x="2114550" y="3892550"/>
          <p14:tracePt t="30449" x="2082800" y="3886200"/>
          <p14:tracePt t="30465" x="2057400" y="3879850"/>
          <p14:tracePt t="30483" x="2032000" y="3879850"/>
          <p14:tracePt t="30499" x="2019300" y="3873500"/>
          <p14:tracePt t="30516" x="2000250" y="3867150"/>
          <p14:tracePt t="30532" x="1987550" y="3867150"/>
          <p14:tracePt t="30549" x="1974850" y="3867150"/>
          <p14:tracePt t="30566" x="1955800" y="3867150"/>
          <p14:tracePt t="30582" x="1949450" y="3860800"/>
          <p14:tracePt t="30635" x="1943100" y="3860800"/>
          <p14:tracePt t="30732" x="1943100" y="3854450"/>
          <p14:tracePt t="30747" x="1943100" y="3848100"/>
          <p14:tracePt t="30763" x="1943100" y="3841750"/>
          <p14:tracePt t="30787" x="1943100" y="3835400"/>
          <p14:tracePt t="30804" x="1943100" y="3829050"/>
          <p14:tracePt t="30811" x="1943100" y="3822700"/>
          <p14:tracePt t="30816" x="1943100" y="3816350"/>
          <p14:tracePt t="30832" x="1955800" y="3803650"/>
          <p14:tracePt t="30849" x="1974850" y="3784600"/>
          <p14:tracePt t="30866" x="2000250" y="3752850"/>
          <p14:tracePt t="30882" x="2057400" y="3702050"/>
          <p14:tracePt t="30899" x="2095500" y="3651250"/>
          <p14:tracePt t="30916" x="2139950" y="3575050"/>
          <p14:tracePt t="30933" x="2184400" y="3498850"/>
          <p14:tracePt t="30949" x="2222500" y="3435350"/>
          <p14:tracePt t="30966" x="2235200" y="3390900"/>
          <p14:tracePt t="30983" x="2247900" y="3371850"/>
          <p14:tracePt t="31012" x="2247900" y="3365500"/>
          <p14:tracePt t="31196" x="2241550" y="3365500"/>
          <p14:tracePt t="31200" x="2235200" y="3371850"/>
          <p14:tracePt t="31204" x="2235200" y="3378200"/>
          <p14:tracePt t="31216" x="2203450" y="3403600"/>
          <p14:tracePt t="31232" x="2159000" y="3460750"/>
          <p14:tracePt t="31249" x="2101850" y="3517900"/>
          <p14:tracePt t="31266" x="2044700" y="3587750"/>
          <p14:tracePt t="31282" x="2006600" y="3651250"/>
          <p14:tracePt t="31299" x="1974850" y="3702050"/>
          <p14:tracePt t="31316" x="1955800" y="3727450"/>
          <p14:tracePt t="31332" x="1955800" y="3733800"/>
          <p14:tracePt t="31349" x="1955800" y="3740150"/>
          <p14:tracePt t="31524" x="1949450" y="3740150"/>
          <p14:tracePt t="31528" x="1949450" y="3746500"/>
          <p14:tracePt t="31532" x="1949450" y="3752850"/>
          <p14:tracePt t="31549" x="1949450" y="3765550"/>
          <p14:tracePt t="31566" x="1936750" y="3778250"/>
          <p14:tracePt t="31582" x="1930400" y="3790950"/>
          <p14:tracePt t="31599" x="1924050" y="3803650"/>
          <p14:tracePt t="31616" x="1924050" y="3810000"/>
          <p14:tracePt t="31712" x="1917700" y="3810000"/>
          <p14:tracePt t="31732" x="1917700" y="3803650"/>
          <p14:tracePt t="31736" x="1917700" y="3797300"/>
          <p14:tracePt t="31749" x="1924050" y="3797300"/>
          <p14:tracePt t="31765" x="1936750" y="3790950"/>
          <p14:tracePt t="31782" x="1962150" y="3784600"/>
          <p14:tracePt t="31799" x="1993900" y="3759200"/>
          <p14:tracePt t="31816" x="2025650" y="3746500"/>
          <p14:tracePt t="31832" x="2063750" y="3714750"/>
          <p14:tracePt t="31849" x="2114550" y="3683000"/>
          <p14:tracePt t="31866" x="2165350" y="3644900"/>
          <p14:tracePt t="31882" x="2203450" y="3619500"/>
          <p14:tracePt t="31899" x="2228850" y="3606800"/>
          <p14:tracePt t="31916" x="2241550" y="3594100"/>
          <p14:tracePt t="31932" x="2254250" y="3587750"/>
          <p14:tracePt t="31949" x="2260600" y="3575050"/>
          <p14:tracePt t="31966" x="2266950" y="3575050"/>
          <p14:tracePt t="31982" x="2266950" y="3568700"/>
          <p14:tracePt t="32000" x="2273300" y="3562350"/>
          <p14:tracePt t="32128" x="2279650" y="3562350"/>
          <p14:tracePt t="32132" x="2279650" y="3556000"/>
          <p14:tracePt t="32152" x="2286000" y="3556000"/>
          <p14:tracePt t="33237" x="2279650" y="3556000"/>
          <p14:tracePt t="33245" x="2273300" y="3556000"/>
          <p14:tracePt t="33250" x="2273300" y="3562350"/>
          <p14:tracePt t="33266" x="2254250" y="3568700"/>
          <p14:tracePt t="33282" x="2235200" y="3575050"/>
          <p14:tracePt t="33299" x="2216150" y="3587750"/>
          <p14:tracePt t="33315" x="2178050" y="3600450"/>
          <p14:tracePt t="33332" x="2139950" y="3619500"/>
          <p14:tracePt t="33349" x="2108200" y="3638550"/>
          <p14:tracePt t="33365" x="2070100" y="3657600"/>
          <p14:tracePt t="33382" x="2051050" y="3676650"/>
          <p14:tracePt t="33399" x="2032000" y="3695700"/>
          <p14:tracePt t="33415" x="2019300" y="3708400"/>
          <p14:tracePt t="33432" x="2012950" y="3727450"/>
          <p14:tracePt t="33449" x="2006600" y="3740150"/>
          <p14:tracePt t="33465" x="1993900" y="3752850"/>
          <p14:tracePt t="33482" x="1987550" y="3765550"/>
          <p14:tracePt t="33580" x="1987550" y="3752850"/>
          <p14:tracePt t="33584" x="1993900" y="3746500"/>
          <p14:tracePt t="33588" x="2006600" y="3733800"/>
          <p14:tracePt t="33599" x="2032000" y="3702050"/>
          <p14:tracePt t="33616" x="2082800" y="3625850"/>
          <p14:tracePt t="33632" x="2127250" y="3556000"/>
          <p14:tracePt t="33649" x="2178050" y="3492500"/>
          <p14:tracePt t="33665" x="2222500" y="3441700"/>
          <p14:tracePt t="33682" x="2241550" y="3416300"/>
          <p14:tracePt t="33797" x="2241550" y="3422650"/>
          <p14:tracePt t="33801" x="2241550" y="3429000"/>
          <p14:tracePt t="33815" x="2241550" y="3435350"/>
          <p14:tracePt t="33832" x="2235200" y="3441700"/>
          <p14:tracePt t="33865" x="2235200" y="3448050"/>
          <p14:tracePt t="33937" x="2228850" y="3448050"/>
          <p14:tracePt t="33941" x="2228850" y="3454400"/>
          <p14:tracePt t="33949" x="2222500" y="3454400"/>
          <p14:tracePt t="33966" x="2216150" y="3467100"/>
          <p14:tracePt t="33983" x="2203450" y="3492500"/>
          <p14:tracePt t="33999" x="2197100" y="3517900"/>
          <p14:tracePt t="34016" x="2184400" y="3536950"/>
          <p14:tracePt t="34017" x="2178050" y="3536950"/>
          <p14:tracePt t="34032" x="2178050" y="3549650"/>
          <p14:tracePt t="34049" x="2171700" y="3556000"/>
          <p14:tracePt t="34165" x="2171700" y="3562350"/>
          <p14:tracePt t="34169" x="2165350" y="3562350"/>
          <p14:tracePt t="34183" x="2159000" y="3581400"/>
          <p14:tracePt t="34199" x="2133600" y="3613150"/>
          <p14:tracePt t="34216" x="2120900" y="3638550"/>
          <p14:tracePt t="34232" x="2101850" y="3670300"/>
          <p14:tracePt t="34249" x="2089150" y="3689350"/>
          <p14:tracePt t="34265" x="2076450" y="3714750"/>
          <p14:tracePt t="34282" x="2063750" y="3733800"/>
          <p14:tracePt t="34299" x="2063750" y="3740150"/>
          <p14:tracePt t="34409" x="2057400" y="3740150"/>
          <p14:tracePt t="34417" x="2057400" y="3746500"/>
          <p14:tracePt t="34429" x="2057400" y="3759200"/>
          <p14:tracePt t="34433" x="2051050" y="3759200"/>
          <p14:tracePt t="34449" x="2038350" y="3778250"/>
          <p14:tracePt t="34465" x="2025650" y="3810000"/>
          <p14:tracePt t="34482" x="2000250" y="3860800"/>
          <p14:tracePt t="34499" x="1968500" y="3917950"/>
          <p14:tracePt t="34515" x="1949450" y="3962400"/>
          <p14:tracePt t="34517" x="1949450" y="3968750"/>
          <p14:tracePt t="34532" x="1943100" y="3981450"/>
          <p14:tracePt t="34629" x="1949450" y="3981450"/>
          <p14:tracePt t="34633" x="1955800" y="3981450"/>
          <p14:tracePt t="34637" x="1962150" y="3981450"/>
          <p14:tracePt t="34649" x="2006600" y="3981450"/>
          <p14:tracePt t="34665" x="2076450" y="3968750"/>
          <p14:tracePt t="34682" x="2171700" y="3968750"/>
          <p14:tracePt t="34699" x="2286000" y="3962400"/>
          <p14:tracePt t="34715" x="2406650" y="3962400"/>
          <p14:tracePt t="34732" x="2540000" y="3962400"/>
          <p14:tracePt t="34749" x="2679700" y="3962400"/>
          <p14:tracePt t="34765" x="2755900" y="3962400"/>
          <p14:tracePt t="34782" x="2825750" y="3962400"/>
          <p14:tracePt t="34799" x="2882900" y="3956050"/>
          <p14:tracePt t="34815" x="2914650" y="3956050"/>
          <p14:tracePt t="34832" x="2933700" y="3949700"/>
          <p14:tracePt t="34921" x="2933700" y="3956050"/>
          <p14:tracePt t="34925" x="2927350" y="3956050"/>
          <p14:tracePt t="34932" x="2921000" y="3968750"/>
          <p14:tracePt t="34949" x="2857500" y="4013200"/>
          <p14:tracePt t="34965" x="2781300" y="4057650"/>
          <p14:tracePt t="34982" x="2673350" y="4114800"/>
          <p14:tracePt t="34999" x="2552700" y="4159250"/>
          <p14:tracePt t="35015" x="2432050" y="4203700"/>
          <p14:tracePt t="35032" x="2330450" y="4235450"/>
          <p14:tracePt t="35049" x="2203450" y="4254500"/>
          <p14:tracePt t="35065" x="2146300" y="4254500"/>
          <p14:tracePt t="35099" x="2139950" y="4254500"/>
          <p14:tracePt t="35115" x="2139950" y="4286250"/>
          <p14:tracePt t="35132" x="2254250" y="4400550"/>
          <p14:tracePt t="35149" x="2476500" y="4572000"/>
          <p14:tracePt t="35165" x="2628900" y="4699000"/>
          <p14:tracePt t="35182" x="2724150" y="4787900"/>
          <p14:tracePt t="35199" x="2781300" y="4845050"/>
          <p14:tracePt t="35216" x="2794000" y="4864100"/>
          <p14:tracePt t="35233" x="2800350" y="4870450"/>
          <p14:tracePt t="35289" x="2794000" y="4864100"/>
          <p14:tracePt t="35293" x="2794000" y="4857750"/>
          <p14:tracePt t="35299" x="2794000" y="4851400"/>
          <p14:tracePt t="35315" x="2768600" y="4787900"/>
          <p14:tracePt t="35332" x="2736850" y="4705350"/>
          <p14:tracePt t="35349" x="2705100" y="4616450"/>
          <p14:tracePt t="35365" x="2686050" y="4552950"/>
          <p14:tracePt t="35383" x="2686050" y="4521200"/>
          <p14:tracePt t="35399" x="2679700" y="4508500"/>
          <p14:tracePt t="35533" x="2673350" y="4508500"/>
          <p14:tracePt t="35553" x="2667000" y="4508500"/>
          <p14:tracePt t="35557" x="2667000" y="4502150"/>
          <p14:tracePt t="35565" x="2660650" y="4502150"/>
          <p14:tracePt t="35582" x="2647950" y="4502150"/>
          <p14:tracePt t="35599" x="2641600" y="4502150"/>
          <p14:tracePt t="35934" x="2635250" y="4502150"/>
          <p14:tracePt t="35953" x="2635250" y="4495800"/>
          <p14:tracePt t="35957" x="2628900" y="4495800"/>
          <p14:tracePt t="36005" x="2622550" y="4495800"/>
          <p14:tracePt t="36058" x="2616200" y="4495800"/>
          <p14:tracePt t="36141" x="2609850" y="4495800"/>
          <p14:tracePt t="36145" x="2609850" y="4489450"/>
          <p14:tracePt t="36197" x="2603500" y="4489450"/>
          <p14:tracePt t="36205" x="2597150" y="4489450"/>
          <p14:tracePt t="36233" x="2590800" y="4489450"/>
          <p14:tracePt t="36253" x="2584450" y="4483100"/>
          <p14:tracePt t="36381" x="2578100" y="4483100"/>
          <p14:tracePt t="36413" x="2571750" y="4483100"/>
          <p14:tracePt t="36441" x="2565400" y="4483100"/>
          <p14:tracePt t="36469" x="2565400" y="4476750"/>
          <p14:tracePt t="36477" x="2559050" y="4476750"/>
          <p14:tracePt t="36578" x="2552700" y="4476750"/>
          <p14:tracePt t="36590" x="2546350" y="4476750"/>
          <p14:tracePt t="36594" x="2540000" y="4476750"/>
          <p14:tracePt t="36611" x="2533650" y="4470400"/>
          <p14:tracePt t="36626" x="2527300" y="4470400"/>
          <p14:tracePt t="36646" x="2520950" y="4470400"/>
          <p14:tracePt t="36654" x="2514600" y="4470400"/>
          <p14:tracePt t="36694" x="2508250" y="4470400"/>
          <p14:tracePt t="36710" x="2501900" y="4470400"/>
          <p14:tracePt t="36714" x="2501900" y="4464050"/>
          <p14:tracePt t="36726" x="2495550" y="4457700"/>
          <p14:tracePt t="36750" x="2489200" y="4457700"/>
          <p14:tracePt t="36766" x="2482850" y="4451350"/>
          <p14:tracePt t="36786" x="2476500" y="4445000"/>
          <p14:tracePt t="36802" x="2470150" y="4445000"/>
          <p14:tracePt t="36806" x="2470150" y="4438650"/>
          <p14:tracePt t="36815" x="2463800" y="4438650"/>
          <p14:tracePt t="36832" x="2463800" y="4432300"/>
          <p14:tracePt t="36849" x="2457450" y="4425950"/>
          <p14:tracePt t="36865" x="2444750" y="4425950"/>
          <p14:tracePt t="36882" x="2432050" y="4419600"/>
          <p14:tracePt t="36899" x="2425700" y="4419600"/>
          <p14:tracePt t="36915" x="2413000" y="4419600"/>
          <p14:tracePt t="36932" x="2406650" y="4419600"/>
          <p14:tracePt t="36949" x="2400300" y="4419600"/>
          <p14:tracePt t="36966" x="2387600" y="4413250"/>
          <p14:tracePt t="37031" x="2381250" y="4413250"/>
          <p14:tracePt t="37059" x="2381250" y="4406900"/>
          <p14:tracePt t="37062" x="2374900" y="4406900"/>
          <p14:tracePt t="37170" x="2368550" y="4400550"/>
          <p14:tracePt t="37278" x="2362200" y="4400550"/>
          <p14:tracePt t="37299" x="2355850" y="4400550"/>
          <p14:tracePt t="37306" x="2355850" y="4394200"/>
          <p14:tracePt t="37315" x="2349500" y="4394200"/>
          <p14:tracePt t="37394" x="2343150" y="4394200"/>
          <p14:tracePt t="37406" x="2336800" y="4394200"/>
          <p14:tracePt t="37418" x="2330450" y="4394200"/>
          <p14:tracePt t="37726" x="2324100" y="4394200"/>
          <p14:tracePt t="37766" x="2330450" y="4394200"/>
          <p14:tracePt t="37770" x="2336800" y="4394200"/>
          <p14:tracePt t="37782" x="2368550" y="4400550"/>
          <p14:tracePt t="37799" x="2444750" y="4413250"/>
          <p14:tracePt t="37815" x="2559050" y="4425950"/>
          <p14:tracePt t="37832" x="2724150" y="4445000"/>
          <p14:tracePt t="37849" x="2946400" y="4483100"/>
          <p14:tracePt t="37865" x="3181350" y="4533900"/>
          <p14:tracePt t="37882" x="3454400" y="4597400"/>
          <p14:tracePt t="37899" x="3746500" y="4673600"/>
          <p14:tracePt t="37915" x="4089400" y="4762500"/>
          <p14:tracePt t="37932" x="4387850" y="4845050"/>
          <p14:tracePt t="37949" x="4660900" y="4927600"/>
          <p14:tracePt t="37966" x="4940300" y="5010150"/>
          <p14:tracePt t="37982" x="5257800" y="5111750"/>
          <p14:tracePt t="37999" x="5518150" y="5162550"/>
          <p14:tracePt t="38016" x="5803900" y="5219700"/>
          <p14:tracePt t="38032" x="6102350" y="5245100"/>
          <p14:tracePt t="38049" x="6381750" y="5251450"/>
          <p14:tracePt t="38065" x="6629400" y="5251450"/>
          <p14:tracePt t="38082" x="6845300" y="5238750"/>
          <p14:tracePt t="38099" x="6991350" y="5238750"/>
          <p14:tracePt t="38115" x="7137400" y="5238750"/>
          <p14:tracePt t="38132" x="7289800" y="5257800"/>
          <p14:tracePt t="38149" x="7435850" y="5276850"/>
          <p14:tracePt t="38165" x="7562850" y="5295900"/>
          <p14:tracePt t="38182" x="7727950" y="5295900"/>
          <p14:tracePt t="38199" x="7861300" y="5295900"/>
          <p14:tracePt t="38216" x="8026400" y="5295900"/>
          <p14:tracePt t="38232" x="8185150" y="5295900"/>
          <p14:tracePt t="38249" x="8369300" y="5289550"/>
          <p14:tracePt t="38265" x="8553450" y="5251450"/>
          <p14:tracePt t="38282" x="8731250" y="5213350"/>
          <p14:tracePt t="38299" x="8851900" y="5181600"/>
          <p14:tracePt t="38316" x="8940800" y="5149850"/>
          <p14:tracePt t="38332" x="9017000" y="5111750"/>
          <p14:tracePt t="38349" x="9067800" y="5073650"/>
          <p14:tracePt t="38365" x="9112250" y="5041900"/>
          <p14:tracePt t="38382" x="9150350" y="5003800"/>
          <p14:tracePt t="38399" x="9175750" y="4972050"/>
          <p14:tracePt t="38415" x="9207500" y="4933950"/>
          <p14:tracePt t="38432" x="9232900" y="4895850"/>
          <p14:tracePt t="38449" x="9283700" y="4838700"/>
          <p14:tracePt t="38465" x="9334500" y="4787900"/>
          <p14:tracePt t="38466" x="9340850" y="4768850"/>
          <p14:tracePt t="38482" x="9385300" y="4711700"/>
          <p14:tracePt t="38499" x="9429750" y="4654550"/>
          <p14:tracePt t="38516" x="9474200" y="4584700"/>
          <p14:tracePt t="38532" x="9512300" y="4502150"/>
          <p14:tracePt t="38549" x="9531350" y="4400550"/>
          <p14:tracePt t="38565" x="9537700" y="4279900"/>
          <p14:tracePt t="38582" x="9531350" y="4114800"/>
          <p14:tracePt t="38599" x="9467850" y="3930650"/>
          <p14:tracePt t="38615" x="9378950" y="3765550"/>
          <p14:tracePt t="38632" x="9264650" y="3587750"/>
          <p14:tracePt t="38649" x="9112250" y="3422650"/>
          <p14:tracePt t="38665" x="8940800" y="3263900"/>
          <p14:tracePt t="38682" x="8718550" y="3130550"/>
          <p14:tracePt t="38699" x="8528050" y="3079750"/>
          <p14:tracePt t="38715" x="8318500" y="3079750"/>
          <p14:tracePt t="38732" x="8108950" y="3098800"/>
          <p14:tracePt t="38749" x="7924800" y="3187700"/>
          <p14:tracePt t="38765" x="7715250" y="3346450"/>
          <p14:tracePt t="38782" x="7550150" y="3575050"/>
          <p14:tracePt t="38799" x="7480300" y="3733800"/>
          <p14:tracePt t="38815" x="7461250" y="3860800"/>
          <p14:tracePt t="38832" x="7461250" y="3956050"/>
          <p14:tracePt t="38849" x="7493000" y="4044950"/>
          <p14:tracePt t="38865" x="7588250" y="4133850"/>
          <p14:tracePt t="38882" x="7766050" y="4229100"/>
          <p14:tracePt t="38899" x="7988300" y="4286250"/>
          <p14:tracePt t="38915" x="8197850" y="4305300"/>
          <p14:tracePt t="38932" x="8420100" y="4318000"/>
          <p14:tracePt t="38949" x="8648700" y="4318000"/>
          <p14:tracePt t="38965" x="8832850" y="4318000"/>
          <p14:tracePt t="38982" x="9048750" y="4286250"/>
          <p14:tracePt t="38999" x="9188450" y="4197350"/>
          <p14:tracePt t="39015" x="9321800" y="4070350"/>
          <p14:tracePt t="39032" x="9404350" y="3930650"/>
          <p14:tracePt t="39049" x="9429750" y="3816350"/>
          <p14:tracePt t="39065" x="9429750" y="3714750"/>
          <p14:tracePt t="39082" x="9366250" y="3594100"/>
          <p14:tracePt t="39099" x="9283700" y="3498850"/>
          <p14:tracePt t="39115" x="9175750" y="3441700"/>
          <p14:tracePt t="39132" x="8997950" y="3403600"/>
          <p14:tracePt t="39149" x="8775700" y="3397250"/>
          <p14:tracePt t="39165" x="8597900" y="3397250"/>
          <p14:tracePt t="39182" x="8413750" y="3460750"/>
          <p14:tracePt t="39199" x="8261350" y="3556000"/>
          <p14:tracePt t="39216" x="8108950" y="3689350"/>
          <p14:tracePt t="39232" x="7994650" y="3841750"/>
          <p14:tracePt t="39249" x="7924800" y="3987800"/>
          <p14:tracePt t="39265" x="7905750" y="4121150"/>
          <p14:tracePt t="39282" x="7905750" y="4235450"/>
          <p14:tracePt t="39299" x="7950200" y="4343400"/>
          <p14:tracePt t="39316" x="8045450" y="4464050"/>
          <p14:tracePt t="39332" x="8128000" y="4540250"/>
          <p14:tracePt t="39349" x="8210550" y="4584700"/>
          <p14:tracePt t="39365" x="8293100" y="4616450"/>
          <p14:tracePt t="39382" x="8369300" y="4635500"/>
          <p14:tracePt t="39399" x="8458200" y="4641850"/>
          <p14:tracePt t="39415" x="8496300" y="4641850"/>
          <p14:tracePt t="39432" x="8515350" y="4641850"/>
          <p14:tracePt t="39449" x="8521700" y="4641850"/>
          <p14:tracePt t="39820" x="8521700" y="4635500"/>
          <p14:tracePt t="39832" x="8521700" y="4629150"/>
          <p14:tracePt t="39863" x="8521700" y="4622800"/>
          <p14:tracePt t="39891" x="8521700" y="4616450"/>
          <p14:tracePt t="39956" x="8515350" y="4610100"/>
          <p14:tracePt t="39971" x="8509000" y="4603750"/>
          <p14:tracePt t="39987" x="8502650" y="4603750"/>
          <p14:tracePt t="40017" x="8502650" y="4597400"/>
          <p14:tracePt t="40027" x="8496300" y="4597400"/>
          <p14:tracePt t="40059" x="8489950" y="4597400"/>
          <p14:tracePt t="40083" x="8489950" y="4591050"/>
          <p14:tracePt t="40251" x="8483600" y="4584700"/>
          <p14:tracePt t="40255" x="8477250" y="4584700"/>
          <p14:tracePt t="40265" x="8477250" y="4578350"/>
          <p14:tracePt t="40282" x="8470900" y="4572000"/>
          <p14:tracePt t="40299" x="8464550" y="4565650"/>
          <p14:tracePt t="40315" x="8451850" y="4559300"/>
          <p14:tracePt t="40332" x="8439150" y="4546600"/>
          <p14:tracePt t="40349" x="8401050" y="4527550"/>
          <p14:tracePt t="40365" x="8362950" y="4502150"/>
          <p14:tracePt t="40382" x="8299450" y="4470400"/>
          <p14:tracePt t="40399" x="8178800" y="4406900"/>
          <p14:tracePt t="40415" x="8045450" y="4356100"/>
          <p14:tracePt t="40432" x="7912100" y="4318000"/>
          <p14:tracePt t="40449" x="7759700" y="4286250"/>
          <p14:tracePt t="40466" x="7613650" y="4248150"/>
          <p14:tracePt t="40482" x="7473950" y="4216400"/>
          <p14:tracePt t="40499" x="7340600" y="4197350"/>
          <p14:tracePt t="40515" x="7264400" y="4184650"/>
          <p14:tracePt t="40532" x="7200900" y="4178300"/>
          <p14:tracePt t="40549" x="7162800" y="4165600"/>
          <p14:tracePt t="40565" x="7137400" y="4159250"/>
          <p14:tracePt t="40582" x="7124700" y="4159250"/>
          <p14:tracePt t="40599" x="7118350" y="4159250"/>
          <p14:tracePt t="40615" x="7092950" y="4146550"/>
          <p14:tracePt t="40632" x="7067550" y="4140200"/>
          <p14:tracePt t="40649" x="7048500" y="4133850"/>
          <p14:tracePt t="40665" x="7016750" y="4121150"/>
          <p14:tracePt t="40682" x="6985000" y="4108450"/>
          <p14:tracePt t="40699" x="6965950" y="4095750"/>
          <p14:tracePt t="40716" x="6940550" y="4076700"/>
          <p14:tracePt t="40732" x="6934200" y="4070350"/>
          <p14:tracePt t="40749" x="6921500" y="4057650"/>
          <p14:tracePt t="40765" x="6915150" y="4038600"/>
          <p14:tracePt t="40782" x="6915150" y="4019550"/>
          <p14:tracePt t="40799" x="6915150" y="4000500"/>
          <p14:tracePt t="40815" x="6908800" y="3981450"/>
          <p14:tracePt t="40832" x="6908800" y="3956050"/>
          <p14:tracePt t="40849" x="6908800" y="3937000"/>
          <p14:tracePt t="40865" x="6902450" y="3924300"/>
          <p14:tracePt t="40882" x="6889750" y="3917950"/>
          <p14:tracePt t="40898" x="6883400" y="3917950"/>
          <p14:tracePt t="40915" x="6877050" y="3917950"/>
          <p14:tracePt t="40949" x="6864350" y="3917950"/>
          <p14:tracePt t="40965" x="6864350" y="3937000"/>
          <p14:tracePt t="40982" x="6870700" y="3975100"/>
          <p14:tracePt t="40999" x="6908800" y="4013200"/>
          <p14:tracePt t="41015" x="6953250" y="4044950"/>
          <p14:tracePt t="41032" x="7004050" y="4064000"/>
          <p14:tracePt t="41049" x="7061200" y="4064000"/>
          <p14:tracePt t="41065" x="7105650" y="4064000"/>
          <p14:tracePt t="41082" x="7143750" y="4064000"/>
          <p14:tracePt t="41099" x="7175500" y="4044950"/>
          <p14:tracePt t="41115" x="7188200" y="4006850"/>
          <p14:tracePt t="41132" x="7194550" y="3962400"/>
          <p14:tracePt t="41149" x="7194550" y="3917950"/>
          <p14:tracePt t="41165" x="7169150" y="3867150"/>
          <p14:tracePt t="41182" x="7150100" y="3841750"/>
          <p14:tracePt t="41199" x="7124700" y="3822700"/>
          <p14:tracePt t="41215" x="7080250" y="3822700"/>
          <p14:tracePt t="41232" x="7054850" y="3822700"/>
          <p14:tracePt t="41249" x="7029450" y="3822700"/>
          <p14:tracePt t="41265" x="6991350" y="3854450"/>
          <p14:tracePt t="41282" x="6965950" y="3879850"/>
          <p14:tracePt t="41299" x="6959600" y="3917950"/>
          <p14:tracePt t="41315" x="6959600" y="3975100"/>
          <p14:tracePt t="41332" x="6959600" y="4013200"/>
          <p14:tracePt t="41348" x="6991350" y="4051300"/>
          <p14:tracePt t="41365" x="7035800" y="4070350"/>
          <p14:tracePt t="41382" x="7080250" y="4070350"/>
          <p14:tracePt t="41399" x="7124700" y="4070350"/>
          <p14:tracePt t="41415" x="7156450" y="4070350"/>
          <p14:tracePt t="41432" x="7162800" y="4057650"/>
          <p14:tracePt t="41449" x="7162800" y="4044950"/>
          <p14:tracePt t="41465" x="7162800" y="4032250"/>
          <p14:tracePt t="41482" x="7162800" y="4025900"/>
          <p14:tracePt t="41528" x="7162800" y="4019550"/>
          <p14:tracePt t="41547" x="7169150" y="4019550"/>
          <p14:tracePt t="41559" x="7175500" y="4013200"/>
          <p14:tracePt t="41565" x="7181850" y="4013200"/>
          <p14:tracePt t="41583" x="7188200" y="4013200"/>
          <p14:tracePt t="41598" x="7188200" y="4000500"/>
          <p14:tracePt t="41615" x="7188200" y="3994150"/>
          <p14:tracePt t="41632" x="7188200" y="3981450"/>
          <p14:tracePt t="41649" x="7181850" y="3975100"/>
          <p14:tracePt t="41665" x="7175500" y="3968750"/>
          <p14:tracePt t="41682" x="7169150" y="3968750"/>
          <p14:tracePt t="41776" x="7169150" y="3962400"/>
          <p14:tracePt t="41799" x="7175500" y="3962400"/>
          <p14:tracePt t="41803" x="7181850" y="3962400"/>
          <p14:tracePt t="41815" x="7194550" y="3962400"/>
          <p14:tracePt t="41832" x="7264400" y="3962400"/>
          <p14:tracePt t="41849" x="7346950" y="3962400"/>
          <p14:tracePt t="41865" x="7486650" y="3962400"/>
          <p14:tracePt t="41882" x="7658100" y="3962400"/>
          <p14:tracePt t="41898" x="7880350" y="3968750"/>
          <p14:tracePt t="41915" x="8147050" y="3968750"/>
          <p14:tracePt t="41932" x="8337550" y="3968750"/>
          <p14:tracePt t="41949" x="8477250" y="3968750"/>
          <p14:tracePt t="41965" x="8553450" y="3968750"/>
          <p14:tracePt t="41982" x="8578850" y="3968750"/>
          <p14:tracePt t="41999" x="8585200" y="3968750"/>
          <p14:tracePt t="42256" x="8585200" y="3975100"/>
          <p14:tracePt t="42397" x="8578850" y="3975100"/>
          <p14:tracePt t="42405" x="8572500" y="3975100"/>
          <p14:tracePt t="42415" x="8566150" y="3975100"/>
          <p14:tracePt t="42432" x="8521700" y="3975100"/>
          <p14:tracePt t="42449" x="8451850" y="3968750"/>
          <p14:tracePt t="42466" x="8362950" y="3968750"/>
          <p14:tracePt t="42482" x="8261350" y="3968750"/>
          <p14:tracePt t="42499" x="8159750" y="3968750"/>
          <p14:tracePt t="42516" x="8051800" y="3968750"/>
          <p14:tracePt t="42518" x="8020050" y="3968750"/>
          <p14:tracePt t="42532" x="7912100" y="3968750"/>
          <p14:tracePt t="42549" x="7810500" y="3968750"/>
          <p14:tracePt t="42565" x="7702550" y="3968750"/>
          <p14:tracePt t="42582" x="7594600" y="3968750"/>
          <p14:tracePt t="42599" x="7499350" y="3968750"/>
          <p14:tracePt t="42615" x="7423150" y="3968750"/>
          <p14:tracePt t="42632" x="7385050" y="3956050"/>
          <p14:tracePt t="42648" x="7366000" y="3956050"/>
          <p14:tracePt t="42665" x="7359650" y="3956050"/>
          <p14:tracePt t="42682" x="7353300" y="3956050"/>
          <p14:tracePt t="42699" x="7346950" y="3956050"/>
          <p14:tracePt t="42715" x="7340600" y="3956050"/>
          <p14:tracePt t="42733" x="7327900" y="3956050"/>
          <p14:tracePt t="42749" x="7308850" y="3956050"/>
          <p14:tracePt t="42765" x="7283450" y="3956050"/>
          <p14:tracePt t="42782" x="7251700" y="3956050"/>
          <p14:tracePt t="42799" x="7213600" y="3962400"/>
          <p14:tracePt t="42815" x="7169150" y="3968750"/>
          <p14:tracePt t="42832" x="7131050" y="3975100"/>
          <p14:tracePt t="42848" x="7092950" y="3981450"/>
          <p14:tracePt t="42866" x="7073900" y="3987800"/>
          <p14:tracePt t="42882" x="7061200" y="4000500"/>
          <p14:tracePt t="42899" x="7048500" y="4000500"/>
          <p14:tracePt t="42915" x="7042150" y="4006850"/>
          <p14:tracePt t="42932" x="7035800" y="4006850"/>
          <p14:tracePt t="42949" x="7029450" y="4013200"/>
          <p14:tracePt t="43373" x="7023100" y="4013200"/>
          <p14:tracePt t="43409" x="7023100" y="4006850"/>
          <p14:tracePt t="43421" x="7023100" y="4000500"/>
          <p14:tracePt t="43429" x="7023100" y="3994150"/>
          <p14:tracePt t="46222" x="7029450" y="4000500"/>
          <p14:tracePt t="46226" x="7035800" y="4006850"/>
          <p14:tracePt t="46232" x="7042150" y="4006850"/>
          <p14:tracePt t="46248" x="7061200" y="4025900"/>
          <p14:tracePt t="46265" x="7112000" y="4044950"/>
          <p14:tracePt t="46282" x="7143750" y="4057650"/>
          <p14:tracePt t="46298" x="7175500" y="4076700"/>
          <p14:tracePt t="46315" x="7200900" y="4089400"/>
          <p14:tracePt t="46332" x="7219950" y="4095750"/>
          <p14:tracePt t="46348" x="7251700" y="4108450"/>
          <p14:tracePt t="46365" x="7277100" y="4114800"/>
          <p14:tracePt t="46382" x="7327900" y="4127500"/>
          <p14:tracePt t="46398" x="7346950" y="4127500"/>
          <p14:tracePt t="46415" x="7366000" y="4133850"/>
          <p14:tracePt t="46432" x="7378700" y="4133850"/>
          <p14:tracePt t="46465" x="7391400" y="4140200"/>
          <p14:tracePt t="46482" x="7410450" y="4152900"/>
          <p14:tracePt t="46498" x="7429500" y="4159250"/>
          <p14:tracePt t="46515" x="7442200" y="4165600"/>
          <p14:tracePt t="46532" x="7454900" y="4165600"/>
          <p14:tracePt t="46548" x="7461250" y="4171950"/>
          <p14:tracePt t="46565" x="7467600" y="4171950"/>
          <p14:tracePt t="46582" x="7473950" y="4178300"/>
          <p14:tracePt t="46658" x="7467600" y="4184650"/>
          <p14:tracePt t="46670" x="7461250" y="4184650"/>
          <p14:tracePt t="46678" x="7454900" y="4191000"/>
          <p14:tracePt t="46682" x="7448550" y="4191000"/>
          <p14:tracePt t="46698" x="7429500" y="4191000"/>
          <p14:tracePt t="46715" x="7397750" y="4203700"/>
          <p14:tracePt t="46732" x="7346950" y="4222750"/>
          <p14:tracePt t="46749" x="7296150" y="4248150"/>
          <p14:tracePt t="46766" x="7181850" y="4298950"/>
          <p14:tracePt t="46782" x="7048500" y="4362450"/>
          <p14:tracePt t="46799" x="6870700" y="4413250"/>
          <p14:tracePt t="46815" x="6673850" y="4464050"/>
          <p14:tracePt t="46832" x="6451600" y="4489450"/>
          <p14:tracePt t="46848" x="6261100" y="4508500"/>
          <p14:tracePt t="46865" x="6038850" y="4514850"/>
          <p14:tracePt t="46882" x="5753100" y="4514850"/>
          <p14:tracePt t="46898" x="5537200" y="4514850"/>
          <p14:tracePt t="46915" x="5321300" y="4514850"/>
          <p14:tracePt t="46932" x="5124450" y="4514850"/>
          <p14:tracePt t="46948" x="4933950" y="4495800"/>
          <p14:tracePt t="46965" x="4762500" y="4495800"/>
          <p14:tracePt t="46982" x="4559300" y="4495800"/>
          <p14:tracePt t="46998" x="4413250" y="4495800"/>
          <p14:tracePt t="47015" x="4279900" y="4495800"/>
          <p14:tracePt t="47032" x="4203700" y="4495800"/>
          <p14:tracePt t="47049" x="4152900" y="4502150"/>
          <p14:tracePt t="47065" x="4133850" y="4508500"/>
          <p14:tracePt t="47082" x="4127500" y="4527550"/>
          <p14:tracePt t="47098" x="4114800" y="4559300"/>
          <p14:tracePt t="47115" x="4114800" y="4591050"/>
          <p14:tracePt t="47132" x="4108450" y="4616450"/>
          <p14:tracePt t="47149" x="4108450" y="4641850"/>
          <p14:tracePt t="47165" x="4102100" y="4660900"/>
          <p14:tracePt t="47182" x="4095750" y="4673600"/>
          <p14:tracePt t="47210" x="4095750" y="4679950"/>
          <p14:tracePt t="47247" x="4095750" y="4686300"/>
          <p14:tracePt t="47266" x="4095750" y="4692650"/>
          <p14:tracePt t="47270" x="4095750" y="4699000"/>
          <p14:tracePt t="47282" x="4102100" y="4699000"/>
          <p14:tracePt t="47298" x="4121150" y="4711700"/>
          <p14:tracePt t="47315" x="4152900" y="4718050"/>
          <p14:tracePt t="47332" x="4191000" y="4718050"/>
          <p14:tracePt t="47348" x="4229100" y="4730750"/>
          <p14:tracePt t="47365" x="4260850" y="4730750"/>
          <p14:tracePt t="47382" x="4298950" y="4737100"/>
          <p14:tracePt t="47398" x="4337050" y="4743450"/>
          <p14:tracePt t="47415" x="4387850" y="4743450"/>
          <p14:tracePt t="47432" x="4451350" y="4730750"/>
          <p14:tracePt t="47449" x="4514850" y="4711700"/>
          <p14:tracePt t="47465" x="4565650" y="4686300"/>
          <p14:tracePt t="47482" x="4591050" y="4667250"/>
          <p14:tracePt t="47498" x="4616450" y="4648200"/>
          <p14:tracePt t="47515" x="4635500" y="4622800"/>
          <p14:tracePt t="47532" x="4648200" y="4603750"/>
          <p14:tracePt t="47548" x="4654550" y="4584700"/>
          <p14:tracePt t="47565" x="4654550" y="4572000"/>
          <p14:tracePt t="47582" x="4654550" y="4559300"/>
          <p14:tracePt t="47599" x="4654550" y="4540250"/>
          <p14:tracePt t="47615" x="4654550" y="4527550"/>
          <p14:tracePt t="47632" x="4654550" y="4514850"/>
          <p14:tracePt t="47648" x="4654550" y="4508500"/>
          <p14:tracePt t="47665" x="4660900" y="4502150"/>
          <p14:tracePt t="47699" x="4667250" y="4495800"/>
          <p14:tracePt t="47839" x="4667250" y="4489450"/>
          <p14:tracePt t="47947" x="4667250" y="4483100"/>
          <p14:tracePt t="47959" x="4673600" y="4483100"/>
          <p14:tracePt t="48471" x="4673600" y="4476750"/>
          <p14:tracePt t="48483" x="4667250" y="4470400"/>
          <p14:tracePt t="48487" x="4660900" y="4464050"/>
          <p14:tracePt t="48499" x="4635500" y="4425950"/>
          <p14:tracePt t="48515" x="4578350" y="4362450"/>
          <p14:tracePt t="48532" x="4502150" y="4279900"/>
          <p14:tracePt t="48548" x="4419600" y="4197350"/>
          <p14:tracePt t="48565" x="4330700" y="4127500"/>
          <p14:tracePt t="48582" x="4254500" y="4083050"/>
          <p14:tracePt t="48598" x="4210050" y="4064000"/>
          <p14:tracePt t="48615" x="4191000" y="4051300"/>
          <p14:tracePt t="48800" x="4184650" y="4044950"/>
          <p14:tracePt t="48816" x="4178300" y="4038600"/>
          <p14:tracePt t="48823" x="4171950" y="4032250"/>
          <p14:tracePt t="48832" x="4165600" y="4019550"/>
          <p14:tracePt t="48848" x="4159250" y="3994150"/>
          <p14:tracePt t="48865" x="4146550" y="3962400"/>
          <p14:tracePt t="48882" x="4140200" y="3956050"/>
          <p14:tracePt t="49013" x="4133850" y="3949700"/>
          <p14:tracePt t="49031" x="4133850" y="3943350"/>
          <p14:tracePt t="49035" x="4133850" y="3937000"/>
          <p14:tracePt t="49048" x="4133850" y="3924300"/>
          <p14:tracePt t="49065" x="4146550" y="3892550"/>
          <p14:tracePt t="49082" x="4178300" y="3841750"/>
          <p14:tracePt t="49098" x="4216400" y="3771900"/>
          <p14:tracePt t="49115" x="4279900" y="3663950"/>
          <p14:tracePt t="49132" x="4318000" y="3619500"/>
          <p14:tracePt t="49149" x="4349750" y="3594100"/>
          <p14:tracePt t="49165" x="4368800" y="3575050"/>
          <p14:tracePt t="49182" x="4381500" y="3562350"/>
          <p14:tracePt t="49199" x="4387850" y="3556000"/>
          <p14:tracePt t="49215" x="4394200" y="3549650"/>
          <p14:tracePt t="49367" x="4387850" y="3556000"/>
          <p14:tracePt t="49371" x="4387850" y="3562350"/>
          <p14:tracePt t="49382" x="4375150" y="3575050"/>
          <p14:tracePt t="49398" x="4343400" y="3613150"/>
          <p14:tracePt t="49415" x="4260850" y="3695700"/>
          <p14:tracePt t="49432" x="4159250" y="3797300"/>
          <p14:tracePt t="49448" x="4083050" y="3867150"/>
          <p14:tracePt t="49465" x="4032250" y="3917950"/>
          <p14:tracePt t="49482" x="4013200" y="3949700"/>
          <p14:tracePt t="49499" x="4013200" y="3968750"/>
          <p14:tracePt t="49515" x="4013200" y="3975100"/>
          <p14:tracePt t="49532" x="4013200" y="3981450"/>
          <p14:tracePt t="49599" x="4013200" y="3975100"/>
          <p14:tracePt t="49611" x="4013200" y="3968750"/>
          <p14:tracePt t="49956" x="4013200" y="3962400"/>
          <p14:tracePt t="49964" x="4013200" y="3956050"/>
          <p14:tracePt t="49971" x="4019550" y="3949700"/>
          <p14:tracePt t="49982" x="4038600" y="3943350"/>
          <p14:tracePt t="49998" x="4089400" y="3937000"/>
          <p14:tracePt t="50015" x="4292600" y="3924300"/>
          <p14:tracePt t="50032" x="4768850" y="3924300"/>
          <p14:tracePt t="50048" x="5391150" y="3924300"/>
          <p14:tracePt t="50065" x="6134100" y="3924300"/>
          <p14:tracePt t="50082" x="6978650" y="3924300"/>
          <p14:tracePt t="50098" x="7772400" y="3956050"/>
          <p14:tracePt t="50115" x="8369300" y="4032250"/>
          <p14:tracePt t="50132" x="8572500" y="4083050"/>
          <p14:tracePt t="50148" x="8661400" y="4121150"/>
          <p14:tracePt t="50165" x="8686800" y="4133850"/>
          <p14:tracePt t="50182" x="8693150" y="4140200"/>
          <p14:tracePt t="50198" x="8686800" y="4152900"/>
          <p14:tracePt t="50215" x="8648700" y="4159250"/>
          <p14:tracePt t="50232" x="8610600" y="4159250"/>
          <p14:tracePt t="50249" x="8572500" y="4159250"/>
          <p14:tracePt t="50265" x="8559800" y="4159250"/>
          <p14:tracePt t="50312" x="8566150" y="4159250"/>
          <p14:tracePt t="50316" x="8578850" y="4159250"/>
          <p14:tracePt t="50332" x="8642350" y="4159250"/>
          <p14:tracePt t="50348" x="8737600" y="4159250"/>
          <p14:tracePt t="50365" x="8839200" y="4159250"/>
          <p14:tracePt t="50382" x="8947150" y="4159250"/>
          <p14:tracePt t="50398" x="9048750" y="4140200"/>
          <p14:tracePt t="50415" x="9150350" y="4114800"/>
          <p14:tracePt t="50432" x="9264650" y="4070350"/>
          <p14:tracePt t="50448" x="9315450" y="4032250"/>
          <p14:tracePt t="50465" x="9340850" y="4013200"/>
          <p14:tracePt t="50482" x="9347200" y="4006850"/>
          <p14:tracePt t="50498" x="9353550" y="4000500"/>
          <p14:tracePt t="50515" x="9353550" y="3981450"/>
          <p14:tracePt t="50532" x="9353550" y="3956050"/>
          <p14:tracePt t="50548" x="9353550" y="3924300"/>
          <p14:tracePt t="50565" x="9353550" y="3892550"/>
          <p14:tracePt t="50582" x="9353550" y="3854450"/>
          <p14:tracePt t="50598" x="9353550" y="3829050"/>
          <p14:tracePt t="50615" x="9353550" y="3797300"/>
          <p14:tracePt t="50632" x="9359900" y="3765550"/>
          <p14:tracePt t="50648" x="9385300" y="3727450"/>
          <p14:tracePt t="50665" x="9398000" y="3695700"/>
          <p14:tracePt t="50682" x="9417050" y="3657600"/>
          <p14:tracePt t="50698" x="9429750" y="3632200"/>
          <p14:tracePt t="50715" x="9436100" y="3619500"/>
          <p14:tracePt t="50748" x="9436100" y="3606800"/>
          <p14:tracePt t="50765" x="9436100" y="3600450"/>
          <p14:tracePt t="50782" x="9436100" y="3587750"/>
          <p14:tracePt t="50798" x="9436100" y="3581400"/>
          <p14:tracePt t="50815" x="9436100" y="3568700"/>
          <p14:tracePt t="50832" x="9423400" y="3549650"/>
          <p14:tracePt t="50848" x="9404350" y="3530600"/>
          <p14:tracePt t="50865" x="9391650" y="3511550"/>
          <p14:tracePt t="50882" x="9372600" y="3498850"/>
          <p14:tracePt t="50898" x="9359900" y="3479800"/>
          <p14:tracePt t="50915" x="9347200" y="3460750"/>
          <p14:tracePt t="50932" x="9328150" y="3429000"/>
          <p14:tracePt t="50948" x="9309100" y="3416300"/>
          <p14:tracePt t="50965" x="9271000" y="3403600"/>
          <p14:tracePt t="50982" x="9207500" y="3397250"/>
          <p14:tracePt t="50999" x="9144000" y="3397250"/>
          <p14:tracePt t="51015" x="9080500" y="3397250"/>
          <p14:tracePt t="51016" x="9074150" y="3397250"/>
          <p14:tracePt t="51032" x="9029700" y="3397250"/>
          <p14:tracePt t="51049" x="8991600" y="3416300"/>
          <p14:tracePt t="51065" x="8934450" y="3479800"/>
          <p14:tracePt t="51082" x="8883650" y="3581400"/>
          <p14:tracePt t="51098" x="8870950" y="3721100"/>
          <p14:tracePt t="51115" x="8864600" y="3841750"/>
          <p14:tracePt t="51132" x="8870950" y="4013200"/>
          <p14:tracePt t="51148" x="8940800" y="4121150"/>
          <p14:tracePt t="51165" x="9029700" y="4216400"/>
          <p14:tracePt t="51181" x="9124950" y="4260850"/>
          <p14:tracePt t="51199" x="9220200" y="4273550"/>
          <p14:tracePt t="51215" x="9328150" y="4267200"/>
          <p14:tracePt t="51232" x="9436100" y="4203700"/>
          <p14:tracePt t="51248" x="9499600" y="4140200"/>
          <p14:tracePt t="51265" x="9537700" y="4051300"/>
          <p14:tracePt t="51282" x="9544050" y="3917950"/>
          <p14:tracePt t="51299" x="9550400" y="3810000"/>
          <p14:tracePt t="51315" x="9537700" y="3733800"/>
          <p14:tracePt t="51332" x="9448800" y="3644900"/>
          <p14:tracePt t="51349" x="9328150" y="3594100"/>
          <p14:tracePt t="51365" x="9207500" y="3587750"/>
          <p14:tracePt t="51382" x="9036050" y="3587750"/>
          <p14:tracePt t="51398" x="8839200" y="3587750"/>
          <p14:tracePt t="51415" x="8655050" y="3638550"/>
          <p14:tracePt t="51432" x="8515350" y="3771900"/>
          <p14:tracePt t="51449" x="8432800" y="3924300"/>
          <p14:tracePt t="51465" x="8420100" y="4076700"/>
          <p14:tracePt t="51482" x="8432800" y="4203700"/>
          <p14:tracePt t="51498" x="8515350" y="4318000"/>
          <p14:tracePt t="51515" x="8616950" y="4368800"/>
          <p14:tracePt t="51516" x="8642350" y="4375150"/>
          <p14:tracePt t="51532" x="8750300" y="4368800"/>
          <p14:tracePt t="51548" x="8826500" y="4318000"/>
          <p14:tracePt t="51565" x="8845550" y="4241800"/>
          <p14:tracePt t="51582" x="8813800" y="4165600"/>
          <p14:tracePt t="51598" x="8705850" y="4102100"/>
          <p14:tracePt t="51615" x="8534400" y="4051300"/>
          <p14:tracePt t="51631" x="8305800" y="4006850"/>
          <p14:tracePt t="51648" x="8001000" y="3962400"/>
          <p14:tracePt t="51665" x="7759700" y="3956050"/>
          <p14:tracePt t="51682" x="7613650" y="3956050"/>
          <p14:tracePt t="51698" x="7531100" y="3994150"/>
          <p14:tracePt t="51715" x="7512050" y="4057650"/>
          <p14:tracePt t="51732" x="7518400" y="4146550"/>
          <p14:tracePt t="51749" x="7581900" y="4248150"/>
          <p14:tracePt t="51765" x="7677150" y="4349750"/>
          <p14:tracePt t="51782" x="7816850" y="4438650"/>
          <p14:tracePt t="51798" x="8013700" y="4483100"/>
          <p14:tracePt t="51815" x="8223250" y="4483100"/>
          <p14:tracePt t="51832" x="8458200" y="4387850"/>
          <p14:tracePt t="51848" x="8578850" y="4241800"/>
          <p14:tracePt t="51865" x="8616950" y="4114800"/>
          <p14:tracePt t="51881" x="8597900" y="3981450"/>
          <p14:tracePt t="51898" x="8496300" y="3879850"/>
          <p14:tracePt t="51915" x="8337550" y="3797300"/>
          <p14:tracePt t="51932" x="8140700" y="3752850"/>
          <p14:tracePt t="51948" x="7880350" y="3721100"/>
          <p14:tracePt t="51965" x="7702550" y="3721100"/>
          <p14:tracePt t="51982" x="7581900" y="3721100"/>
          <p14:tracePt t="51999" x="7518400" y="3752850"/>
          <p14:tracePt t="52015" x="7505700" y="3803650"/>
          <p14:tracePt t="52016" x="7505700" y="3822700"/>
          <p14:tracePt t="52032" x="7512050" y="3892550"/>
          <p14:tracePt t="52048" x="7575550" y="3956050"/>
          <p14:tracePt t="52065" x="7689850" y="4038600"/>
          <p14:tracePt t="52082" x="7842250" y="4089400"/>
          <p14:tracePt t="52098" x="8007350" y="4140200"/>
          <p14:tracePt t="52115" x="8128000" y="4210050"/>
          <p14:tracePt t="52131" x="8204200" y="4286250"/>
          <p14:tracePt t="52148" x="8210550" y="4368800"/>
          <p14:tracePt t="52165" x="8210550" y="4413250"/>
          <p14:tracePt t="52182" x="8166100" y="4445000"/>
          <p14:tracePt t="52198" x="8102600" y="4451350"/>
          <p14:tracePt t="52215" x="8001000" y="4451350"/>
          <p14:tracePt t="52232" x="7842250" y="4387850"/>
          <p14:tracePt t="52248" x="7607300" y="4210050"/>
          <p14:tracePt t="52265" x="7448550" y="4019550"/>
          <p14:tracePt t="52282" x="7327900" y="3873500"/>
          <p14:tracePt t="52298" x="7264400" y="3746500"/>
          <p14:tracePt t="52315" x="7258050" y="3619500"/>
          <p14:tracePt t="52331" x="7346950" y="3505200"/>
          <p14:tracePt t="52348" x="7594600" y="3365500"/>
          <p14:tracePt t="52365" x="7937500" y="3289300"/>
          <p14:tracePt t="52382" x="8331200" y="3282950"/>
          <p14:tracePt t="52399" x="8648700" y="3314700"/>
          <p14:tracePt t="52415" x="8820150" y="3384550"/>
          <p14:tracePt t="52432" x="8890000" y="3460750"/>
          <p14:tracePt t="52448" x="8858250" y="3536950"/>
          <p14:tracePt t="52465" x="8737600" y="3625850"/>
          <p14:tracePt t="52482" x="8547100" y="3689350"/>
          <p14:tracePt t="52498" x="8324850" y="3714750"/>
          <p14:tracePt t="52515" x="8045450" y="3714750"/>
          <p14:tracePt t="52516" x="7950200" y="3714750"/>
          <p14:tracePt t="52532" x="7454900" y="3663950"/>
          <p14:tracePt t="52548" x="6623050" y="3594100"/>
          <p14:tracePt t="52565" x="5784850" y="3562350"/>
          <p14:tracePt t="52582" x="5092700" y="3562350"/>
          <p14:tracePt t="52598" x="4552950" y="3562350"/>
          <p14:tracePt t="52615" x="4178300" y="3606800"/>
          <p14:tracePt t="52631" x="3924300" y="3670300"/>
          <p14:tracePt t="52648" x="3816350" y="3740150"/>
          <p14:tracePt t="52665" x="3816350" y="3797300"/>
          <p14:tracePt t="52682" x="3924300" y="3892550"/>
          <p14:tracePt t="52698" x="4178300" y="4013200"/>
          <p14:tracePt t="52715" x="4610100" y="4121150"/>
          <p14:tracePt t="52732" x="5149850" y="4191000"/>
          <p14:tracePt t="52748" x="5937250" y="4210050"/>
          <p14:tracePt t="52765" x="6591300" y="4210050"/>
          <p14:tracePt t="52782" x="7308850" y="4197350"/>
          <p14:tracePt t="52798" x="8007350" y="4140200"/>
          <p14:tracePt t="52815" x="8693150" y="4108450"/>
          <p14:tracePt t="52832" x="9251950" y="4108450"/>
          <p14:tracePt t="52848" x="9677400" y="4152900"/>
          <p14:tracePt t="52865" x="9861550" y="4165600"/>
          <p14:tracePt t="52882" x="9944100" y="4165600"/>
          <p14:tracePt t="52898" x="9994900" y="4127500"/>
          <p14:tracePt t="52915" x="10033000" y="4038600"/>
          <p14:tracePt t="52932" x="10033000" y="3911600"/>
          <p14:tracePt t="52949" x="9956800" y="3708400"/>
          <p14:tracePt t="52965" x="9842500" y="3536950"/>
          <p14:tracePt t="52982" x="9702800" y="3403600"/>
          <p14:tracePt t="52998" x="9518650" y="3295650"/>
          <p14:tracePt t="53015" x="9321800" y="3238500"/>
          <p14:tracePt t="53032" x="9105900" y="3225800"/>
          <p14:tracePt t="53048" x="8883650" y="3270250"/>
          <p14:tracePt t="53065" x="8642350" y="3416300"/>
          <p14:tracePt t="53082" x="8489950" y="3587750"/>
          <p14:tracePt t="53099" x="8388350" y="3816350"/>
          <p14:tracePt t="53115" x="8356600" y="4051300"/>
          <p14:tracePt t="53132" x="8362950" y="4267200"/>
          <p14:tracePt t="53148" x="8458200" y="4438650"/>
          <p14:tracePt t="53165" x="8686800" y="4578350"/>
          <p14:tracePt t="53182" x="8972550" y="4616450"/>
          <p14:tracePt t="53198" x="9296400" y="4591050"/>
          <p14:tracePt t="53215" x="9582150" y="4476750"/>
          <p14:tracePt t="53232" x="9817100" y="4292600"/>
          <p14:tracePt t="53249" x="9975850" y="4102100"/>
          <p14:tracePt t="53265" x="10007600" y="3930650"/>
          <p14:tracePt t="53282" x="9963150" y="3810000"/>
          <p14:tracePt t="53298" x="9829800" y="3708400"/>
          <p14:tracePt t="53315" x="9594850" y="3587750"/>
          <p14:tracePt t="53331" x="9347200" y="3517900"/>
          <p14:tracePt t="53348" x="9093200" y="3473450"/>
          <p14:tracePt t="53365" x="8883650" y="3467100"/>
          <p14:tracePt t="53382" x="8801100" y="3511550"/>
          <p14:tracePt t="53398" x="8788400" y="3581400"/>
          <p14:tracePt t="53415" x="8788400" y="3683000"/>
          <p14:tracePt t="53432" x="8845550" y="3810000"/>
          <p14:tracePt t="53448" x="8953500" y="3898900"/>
          <p14:tracePt t="53465" x="9144000" y="3917950"/>
          <p14:tracePt t="53482" x="9321800" y="3917950"/>
          <p14:tracePt t="53499" x="9467850" y="3867150"/>
          <p14:tracePt t="53515" x="9575800" y="3797300"/>
          <p14:tracePt t="53532" x="9626600" y="3733800"/>
          <p14:tracePt t="53548" x="9626600" y="3670300"/>
          <p14:tracePt t="53565" x="9601200" y="3619500"/>
          <p14:tracePt t="53582" x="9544050" y="3600450"/>
          <p14:tracePt t="53598" x="9474200" y="3587750"/>
          <p14:tracePt t="53615" x="9436100" y="3587750"/>
          <p14:tracePt t="53632" x="9410700" y="3587750"/>
          <p14:tracePt t="53648" x="9398000" y="3600450"/>
          <p14:tracePt t="53665" x="9398000" y="3644900"/>
          <p14:tracePt t="53682" x="9398000" y="3708400"/>
          <p14:tracePt t="53698" x="9404350" y="3778250"/>
          <p14:tracePt t="53715" x="9436100" y="3854450"/>
          <p14:tracePt t="53732" x="9461500" y="3917950"/>
          <p14:tracePt t="53748" x="9467850" y="3968750"/>
          <p14:tracePt t="53765" x="9474200" y="4006850"/>
          <p14:tracePt t="53781" x="9480550" y="4038600"/>
          <p14:tracePt t="53799" x="9486900" y="4064000"/>
          <p14:tracePt t="53815" x="9474200" y="4076700"/>
          <p14:tracePt t="53832" x="9448800" y="4083050"/>
          <p14:tracePt t="53848" x="9391650" y="4083050"/>
          <p14:tracePt t="53865" x="9271000" y="4013200"/>
          <p14:tracePt t="53882" x="9105900" y="3943350"/>
          <p14:tracePt t="53898" x="8877300" y="3873500"/>
          <p14:tracePt t="53915" x="8566150" y="3810000"/>
          <p14:tracePt t="53932" x="8058150" y="3702050"/>
          <p14:tracePt t="53948" x="7461250" y="3613150"/>
          <p14:tracePt t="53965" x="6724650" y="3517900"/>
          <p14:tracePt t="53982" x="6299200" y="3479800"/>
          <p14:tracePt t="53998" x="5937250" y="3467100"/>
          <p14:tracePt t="54015" x="5619750" y="3460750"/>
          <p14:tracePt t="54032" x="5334000" y="3460750"/>
          <p14:tracePt t="54049" x="5124450" y="3460750"/>
          <p14:tracePt t="54065" x="4914900" y="3460750"/>
          <p14:tracePt t="54065" x="4883150" y="3460750"/>
          <p14:tracePt t="54081" x="4762500" y="3460750"/>
          <p14:tracePt t="54098" x="4679950" y="3460750"/>
          <p14:tracePt t="54115" x="4616450" y="3460750"/>
          <p14:tracePt t="54132" x="4546600" y="3460750"/>
          <p14:tracePt t="54148" x="4489450" y="3460750"/>
          <p14:tracePt t="54165" x="4419600" y="3473450"/>
          <p14:tracePt t="54182" x="4305300" y="3498850"/>
          <p14:tracePt t="54198" x="4184650" y="3524250"/>
          <p14:tracePt t="54215" x="4076700" y="3543300"/>
          <p14:tracePt t="54232" x="3987800" y="3556000"/>
          <p14:tracePt t="54248" x="3892550" y="3568700"/>
          <p14:tracePt t="54265" x="3771900" y="3587750"/>
          <p14:tracePt t="54281" x="3619500" y="3606800"/>
          <p14:tracePt t="54299" x="3524250" y="3619500"/>
          <p14:tracePt t="54315" x="3460750" y="3625850"/>
          <p14:tracePt t="54331" x="3390900" y="3632200"/>
          <p14:tracePt t="54348" x="3346450" y="3632200"/>
          <p14:tracePt t="54365" x="3308350" y="3638550"/>
          <p14:tracePt t="54382" x="3295650" y="3644900"/>
          <p14:tracePt t="54398" x="3263900" y="3651250"/>
          <p14:tracePt t="54415" x="3244850" y="3657600"/>
          <p14:tracePt t="54432" x="3232150" y="3663950"/>
          <p14:tracePt t="54448" x="3219450" y="3663950"/>
          <p14:tracePt t="54465" x="3213100" y="3663950"/>
          <p14:tracePt t="54482" x="3206750" y="3670300"/>
          <p14:tracePt t="54499" x="3187700" y="3683000"/>
          <p14:tracePt t="54515" x="3175000" y="3689350"/>
          <p14:tracePt t="54886" x="3181350" y="3689350"/>
          <p14:tracePt t="54894" x="3187700" y="3689350"/>
          <p14:tracePt t="54903" x="3194050" y="3689350"/>
          <p14:tracePt t="54950" x="3200400" y="3689350"/>
          <p14:tracePt t="54957" x="3206750" y="3689350"/>
          <p14:tracePt t="54965" x="3219450" y="3689350"/>
          <p14:tracePt t="54982" x="3232150" y="3702050"/>
          <p14:tracePt t="54998" x="3244850" y="3714750"/>
          <p14:tracePt t="55015" x="3257550" y="3752850"/>
          <p14:tracePt t="55032" x="3295650" y="3810000"/>
          <p14:tracePt t="55048" x="3327400" y="3848100"/>
          <p14:tracePt t="55065" x="3365500" y="3886200"/>
          <p14:tracePt t="55081" x="3397250" y="3911600"/>
          <p14:tracePt t="55098" x="3416300" y="3930650"/>
          <p14:tracePt t="55115" x="3448050" y="3956050"/>
          <p14:tracePt t="55131" x="3473450" y="3994150"/>
          <p14:tracePt t="55149" x="3498850" y="4025900"/>
          <p14:tracePt t="55165" x="3543300" y="4070350"/>
          <p14:tracePt t="55182" x="3581400" y="4095750"/>
          <p14:tracePt t="55198" x="3613150" y="4114800"/>
          <p14:tracePt t="55215" x="3625850" y="4127500"/>
          <p14:tracePt t="55232" x="3632200" y="4146550"/>
          <p14:tracePt t="55248" x="3638550" y="4159250"/>
          <p14:tracePt t="55265" x="3663950" y="4171950"/>
          <p14:tracePt t="55282" x="3676650" y="4171950"/>
          <p14:tracePt t="55298" x="3683000" y="4171950"/>
          <p14:tracePt t="55526" x="3689350" y="4178300"/>
          <p14:tracePt t="55537" x="3689350" y="4184650"/>
          <p14:tracePt t="55546" x="3689350" y="4191000"/>
          <p14:tracePt t="55554" x="3689350" y="4197350"/>
          <p14:tracePt t="55575" x="3689350" y="4203700"/>
          <p14:tracePt t="55674" x="3689350" y="4216400"/>
          <p14:tracePt t="55682" x="3689350" y="4222750"/>
          <p14:tracePt t="55686" x="3683000" y="4229100"/>
          <p14:tracePt t="55698" x="3676650" y="4241800"/>
          <p14:tracePt t="55715" x="3657600" y="4254500"/>
          <p14:tracePt t="55748" x="3657600" y="4222750"/>
          <p14:tracePt t="55765" x="3670300" y="4171950"/>
          <p14:tracePt t="55951" x="3670300" y="4178300"/>
          <p14:tracePt t="55955" x="3676650" y="4178300"/>
          <p14:tracePt t="55967" x="3676650" y="4184650"/>
          <p14:tracePt t="55991" x="3670300" y="4184650"/>
          <p14:tracePt t="56003" x="3663950" y="4184650"/>
          <p14:tracePt t="56015" x="3657600" y="4184650"/>
          <p14:tracePt t="56067" x="3663950" y="4184650"/>
          <p14:tracePt t="56075" x="3670300" y="4184650"/>
          <p14:tracePt t="56081" x="3676650" y="4184650"/>
          <p14:tracePt t="56098" x="3727450" y="4184650"/>
          <p14:tracePt t="56115" x="3759200" y="4184650"/>
          <p14:tracePt t="56131" x="3803650" y="4191000"/>
          <p14:tracePt t="56148" x="3841750" y="4197350"/>
          <p14:tracePt t="56165" x="3867150" y="4197350"/>
          <p14:tracePt t="56182" x="3873500" y="4197350"/>
          <p14:tracePt t="56275" x="3879850" y="4197350"/>
          <p14:tracePt t="56279" x="3886200" y="4197350"/>
          <p14:tracePt t="56283" x="3892550" y="4197350"/>
          <p14:tracePt t="56298" x="3930650" y="4197350"/>
          <p14:tracePt t="56315" x="3981450" y="4197350"/>
          <p14:tracePt t="56331" x="4025900" y="4197350"/>
          <p14:tracePt t="56348" x="4070350" y="4197350"/>
          <p14:tracePt t="56365" x="4102100" y="4197350"/>
          <p14:tracePt t="56382" x="4133850" y="4203700"/>
          <p14:tracePt t="56398" x="4152900" y="4210050"/>
          <p14:tracePt t="56415" x="4159250" y="4216400"/>
          <p14:tracePt t="56432" x="4165600" y="4216400"/>
          <p14:tracePt t="56448" x="4178300" y="4222750"/>
          <p14:tracePt t="56465" x="4178300" y="4229100"/>
          <p14:tracePt t="56482" x="4184650" y="4235450"/>
          <p14:tracePt t="56498" x="4191000" y="4235450"/>
          <p14:tracePt t="56515" x="4203700" y="4241800"/>
          <p14:tracePt t="56532" x="4210050" y="4241800"/>
          <p14:tracePt t="56548" x="4241800" y="4254500"/>
          <p14:tracePt t="56565" x="4267200" y="4267200"/>
          <p14:tracePt t="56581" x="4292600" y="4279900"/>
          <p14:tracePt t="56598" x="4318000" y="4292600"/>
          <p14:tracePt t="56615" x="4324350" y="4292600"/>
          <p14:tracePt t="56631" x="4330700" y="4298950"/>
          <p14:tracePt t="56648" x="4337050" y="4305300"/>
          <p14:tracePt t="56755" x="4343400" y="4311650"/>
          <p14:tracePt t="56775" x="4349750" y="4311650"/>
          <p14:tracePt t="56779" x="4349750" y="4318000"/>
          <p14:tracePt t="56783" x="4356100" y="4318000"/>
          <p14:tracePt t="56798" x="4362450" y="4324350"/>
          <p14:tracePt t="56815" x="4368800" y="4330700"/>
          <p14:tracePt t="56831" x="4381500" y="4337050"/>
          <p14:tracePt t="56848" x="4394200" y="4349750"/>
          <p14:tracePt t="56865" x="4400550" y="4356100"/>
          <p14:tracePt t="56881" x="4413250" y="4362450"/>
          <p14:tracePt t="56898" x="4438650" y="4368800"/>
          <p14:tracePt t="56915" x="4470400" y="4375150"/>
          <p14:tracePt t="56932" x="4502150" y="4381500"/>
          <p14:tracePt t="56948" x="4533900" y="4387850"/>
          <p14:tracePt t="56965" x="4565650" y="4394200"/>
          <p14:tracePt t="56982" x="4597400" y="4394200"/>
          <p14:tracePt t="56999" x="4629150" y="4394200"/>
          <p14:tracePt t="57015" x="4654550" y="4394200"/>
          <p14:tracePt t="57032" x="4667250" y="4400550"/>
          <p14:tracePt t="57347" x="4660900" y="4400550"/>
          <p14:tracePt t="57355" x="4654550" y="4400550"/>
          <p14:tracePt t="57367" x="4648200" y="4400550"/>
          <p14:tracePt t="57382" x="4641850" y="4400550"/>
          <p14:tracePt t="57398" x="4629150" y="4400550"/>
          <p14:tracePt t="57415" x="4616450" y="4400550"/>
          <p14:tracePt t="57432" x="4603750" y="4400550"/>
          <p14:tracePt t="57448" x="4584700" y="4400550"/>
          <p14:tracePt t="57465" x="4572000" y="4400550"/>
          <p14:tracePt t="57482" x="4552950" y="4400550"/>
          <p14:tracePt t="57499" x="4527550" y="4400550"/>
          <p14:tracePt t="57515" x="4502150" y="4400550"/>
          <p14:tracePt t="57532" x="4476750" y="4387850"/>
          <p14:tracePt t="57548" x="4464050" y="4387850"/>
          <p14:tracePt t="57565" x="4457700" y="4375150"/>
          <p14:tracePt t="57581" x="4445000" y="4368800"/>
          <p14:tracePt t="57598" x="4438650" y="4368800"/>
          <p14:tracePt t="57615" x="4432300" y="4368800"/>
          <p14:tracePt t="57631" x="4425950" y="4368800"/>
          <p14:tracePt t="57648" x="4413250" y="4362450"/>
          <p14:tracePt t="57665" x="4394200" y="4356100"/>
          <p14:tracePt t="57681" x="4381500" y="4349750"/>
          <p14:tracePt t="57698" x="4368800" y="4349750"/>
          <p14:tracePt t="57735" x="4362450" y="4349750"/>
          <p14:tracePt t="57851" x="4362450" y="4343400"/>
          <p14:tracePt t="57855" x="4356100" y="4343400"/>
          <p14:tracePt t="57867" x="4349750" y="4343400"/>
          <p14:tracePt t="57881" x="4343400" y="4343400"/>
          <p14:tracePt t="57898" x="4337050" y="4337050"/>
          <p14:tracePt t="57915" x="4318000" y="4324350"/>
          <p14:tracePt t="57931" x="4305300" y="4318000"/>
          <p14:tracePt t="57948" x="4279900" y="4305300"/>
          <p14:tracePt t="57965" x="4273550" y="4292600"/>
          <p14:tracePt t="57982" x="4248150" y="4286250"/>
          <p14:tracePt t="57998" x="4235450" y="4279900"/>
          <p14:tracePt t="58039" x="4229100" y="4279900"/>
          <p14:tracePt t="58048" x="4229100" y="4273550"/>
          <p14:tracePt t="58065" x="4216400" y="4267200"/>
          <p14:tracePt t="58081" x="4216400" y="4260850"/>
          <p14:tracePt t="58098" x="4210050" y="4254500"/>
          <p14:tracePt t="58115" x="4203700" y="4229100"/>
          <p14:tracePt t="58131" x="4197350" y="4222750"/>
          <p14:tracePt t="58148" x="4191000" y="4197350"/>
          <p14:tracePt t="58165" x="4178300" y="4171950"/>
          <p14:tracePt t="58181" x="4171950" y="4159250"/>
          <p14:tracePt t="58198" x="4165600" y="4140200"/>
          <p14:tracePt t="58215" x="4152900" y="4121150"/>
          <p14:tracePt t="58231" x="4152900" y="4114800"/>
          <p14:tracePt t="58248" x="4146550" y="4102100"/>
          <p14:tracePt t="58265" x="4146550" y="4089400"/>
          <p14:tracePt t="58282" x="4146550" y="4076700"/>
          <p14:tracePt t="58298" x="4140200" y="4051300"/>
          <p14:tracePt t="58315" x="4140200" y="4032250"/>
          <p14:tracePt t="58331" x="4133850" y="4019550"/>
          <p14:tracePt t="58348" x="4133850" y="4006850"/>
          <p14:tracePt t="58365" x="4127500" y="4000500"/>
          <p14:tracePt t="58382" x="4127500" y="3987800"/>
          <p14:tracePt t="58398" x="4121150" y="3981450"/>
          <p14:tracePt t="58415" x="4121150" y="3975100"/>
          <p14:tracePt t="58432" x="4121150" y="3968750"/>
          <p14:tracePt t="58736" x="4121150" y="3962400"/>
          <p14:tracePt t="58749" x="4121150" y="3956050"/>
          <p14:tracePt t="58752" x="4121150" y="3949700"/>
          <p14:tracePt t="58765" x="4121150" y="3937000"/>
          <p14:tracePt t="58781" x="4121150" y="3917950"/>
          <p14:tracePt t="58798" x="4121150" y="3892550"/>
          <p14:tracePt t="58815" x="4121150" y="3854450"/>
          <p14:tracePt t="58832" x="4140200" y="3816350"/>
          <p14:tracePt t="58848" x="4152900" y="3771900"/>
          <p14:tracePt t="58865" x="4171950" y="3746500"/>
          <p14:tracePt t="58881" x="4197350" y="3721100"/>
          <p14:tracePt t="58898" x="4222750" y="3689350"/>
          <p14:tracePt t="58915" x="4241800" y="3663950"/>
          <p14:tracePt t="58932" x="4286250" y="3632200"/>
          <p14:tracePt t="58948" x="4305300" y="3613150"/>
          <p14:tracePt t="58965" x="4324350" y="3594100"/>
          <p14:tracePt t="58981" x="4337050" y="3581400"/>
          <p14:tracePt t="58998" x="4343400" y="3581400"/>
          <p14:tracePt t="59015" x="4349750" y="3581400"/>
          <p14:tracePt t="59389" x="4349750" y="3575050"/>
          <p14:tracePt t="59400" x="4343400" y="3575050"/>
          <p14:tracePt t="59408" x="4337050" y="3581400"/>
          <p14:tracePt t="59415" x="4330700" y="3587750"/>
          <p14:tracePt t="59432" x="4298950" y="3619500"/>
          <p14:tracePt t="59448" x="4267200" y="3651250"/>
          <p14:tracePt t="59465" x="4241800" y="3683000"/>
          <p14:tracePt t="59481" x="4222750" y="3702050"/>
          <p14:tracePt t="59498" x="4210050" y="3721100"/>
          <p14:tracePt t="59515" x="4197350" y="3740150"/>
          <p14:tracePt t="59532" x="4191000" y="3759200"/>
          <p14:tracePt t="59548" x="4191000" y="3771900"/>
          <p14:tracePt t="59565" x="4184650" y="3797300"/>
          <p14:tracePt t="59581" x="4178300" y="3816350"/>
          <p14:tracePt t="59598" x="4178300" y="3835400"/>
          <p14:tracePt t="59615" x="4171950" y="3848100"/>
          <p14:tracePt t="59632" x="4165600" y="3860800"/>
          <p14:tracePt t="59648" x="4165600" y="3873500"/>
          <p14:tracePt t="59665" x="4159250" y="3879850"/>
          <p14:tracePt t="59681" x="4159250" y="3886200"/>
          <p14:tracePt t="59698" x="4152900" y="3886200"/>
          <p14:tracePt t="59715" x="4152900" y="3892550"/>
          <p14:tracePt t="59772" x="4152900" y="3898900"/>
          <p14:tracePt t="59904" x="4152900" y="3905250"/>
          <p14:tracePt t="59916" x="4152900" y="3911600"/>
          <p14:tracePt t="59940" x="4146550" y="3911600"/>
          <p14:tracePt t="59948" x="4146550" y="3917950"/>
          <p14:tracePt t="59960" x="4146550" y="3924300"/>
          <p14:tracePt t="60097" x="4146550" y="3917950"/>
          <p14:tracePt t="60104" x="4146550" y="3911600"/>
          <p14:tracePt t="60115" x="4152900" y="3898900"/>
          <p14:tracePt t="60131" x="4159250" y="3867150"/>
          <p14:tracePt t="60148" x="4178300" y="3816350"/>
          <p14:tracePt t="60165" x="4184650" y="3784600"/>
          <p14:tracePt t="60181" x="4197350" y="3752850"/>
          <p14:tracePt t="60198" x="4216400" y="3721100"/>
          <p14:tracePt t="60215" x="4254500" y="3683000"/>
          <p14:tracePt t="60232" x="4292600" y="3638550"/>
          <p14:tracePt t="60248" x="4349750" y="3581400"/>
          <p14:tracePt t="60265" x="4368800" y="3543300"/>
          <p14:tracePt t="60281" x="4381500" y="3524250"/>
          <p14:tracePt t="60298" x="4387850" y="3511550"/>
          <p14:tracePt t="60315" x="4394200" y="3511550"/>
          <p14:tracePt t="60332" x="4394200" y="3505200"/>
          <p14:tracePt t="60597" x="4387850" y="3505200"/>
          <p14:tracePt t="60604" x="4381500" y="3505200"/>
          <p14:tracePt t="60615" x="4375150" y="3517900"/>
          <p14:tracePt t="60631" x="4362450" y="3530600"/>
          <p14:tracePt t="60648" x="4330700" y="3562350"/>
          <p14:tracePt t="60665" x="4305300" y="3587750"/>
          <p14:tracePt t="60681" x="4279900" y="3625850"/>
          <p14:tracePt t="60698" x="4267200" y="3651250"/>
          <p14:tracePt t="60715" x="4248150" y="3689350"/>
          <p14:tracePt t="60732" x="4229100" y="3727450"/>
          <p14:tracePt t="60748" x="4210050" y="3765550"/>
          <p14:tracePt t="60765" x="4197350" y="3790950"/>
          <p14:tracePt t="60781" x="4191000" y="3810000"/>
          <p14:tracePt t="60798" x="4184650" y="3829050"/>
          <p14:tracePt t="60815" x="4178300" y="3848100"/>
          <p14:tracePt t="60831" x="4171950" y="3873500"/>
          <p14:tracePt t="60848" x="4165600" y="3886200"/>
          <p14:tracePt t="60865" x="4165600" y="3905250"/>
          <p14:tracePt t="60881" x="4165600" y="3911600"/>
          <p14:tracePt t="60898" x="4165600" y="3930650"/>
          <p14:tracePt t="60915" x="4165600" y="3937000"/>
          <p14:tracePt t="60932" x="4165600" y="3962400"/>
          <p14:tracePt t="60948" x="4165600" y="3981450"/>
          <p14:tracePt t="60965" x="4178300" y="4025900"/>
          <p14:tracePt t="60982" x="4216400" y="4076700"/>
          <p14:tracePt t="60998" x="4273550" y="4133850"/>
          <p14:tracePt t="61015" x="4318000" y="4178300"/>
          <p14:tracePt t="61016" x="4337050" y="4191000"/>
          <p14:tracePt t="61032" x="4381500" y="4216400"/>
          <p14:tracePt t="61048" x="4432300" y="4235450"/>
          <p14:tracePt t="61065" x="4464050" y="4254500"/>
          <p14:tracePt t="61081" x="4483100" y="4267200"/>
          <p14:tracePt t="61098" x="4489450" y="4267200"/>
          <p14:tracePt t="61131" x="4495800" y="4273550"/>
          <p14:tracePt t="61149" x="4495800" y="4279900"/>
          <p14:tracePt t="61165" x="4495800" y="4286250"/>
          <p14:tracePt t="61182" x="4495800" y="4292600"/>
          <p14:tracePt t="61198" x="4489450" y="4298950"/>
          <p14:tracePt t="61215" x="4483100" y="4318000"/>
          <p14:tracePt t="61232" x="4483100" y="4324350"/>
          <p14:tracePt t="61248" x="4483100" y="4330700"/>
          <p14:tracePt t="61505" x="4476750" y="4330700"/>
          <p14:tracePt t="61517" x="4476750" y="4337050"/>
          <p14:tracePt t="61589" x="4470400" y="4337050"/>
          <p14:tracePt t="61613" x="4464050" y="4337050"/>
          <p14:tracePt t="61661" x="4457700" y="4337050"/>
          <p14:tracePt t="61969" x="4451350" y="4337050"/>
          <p14:tracePt t="61977" x="4445000" y="4337050"/>
          <p14:tracePt t="61985" x="4438650" y="4330700"/>
          <p14:tracePt t="61998" x="4438650" y="4318000"/>
          <p14:tracePt t="62015" x="4425950" y="4298950"/>
          <p14:tracePt t="62032" x="4406900" y="4267200"/>
          <p14:tracePt t="62049" x="4368800" y="4210050"/>
          <p14:tracePt t="62065" x="4337050" y="4159250"/>
          <p14:tracePt t="62082" x="4305300" y="4121150"/>
          <p14:tracePt t="62098" x="4286250" y="4102100"/>
          <p14:tracePt t="62115" x="4273550" y="4089400"/>
          <p14:tracePt t="62131" x="4260850" y="4083050"/>
          <p14:tracePt t="62148" x="4248150" y="4070350"/>
          <p14:tracePt t="62164" x="4241800" y="4064000"/>
          <p14:tracePt t="62181" x="4235450" y="4057650"/>
          <p14:tracePt t="62198" x="4235450" y="4038600"/>
          <p14:tracePt t="62215" x="4229100" y="4025900"/>
          <p14:tracePt t="62231" x="4216400" y="4013200"/>
          <p14:tracePt t="62248" x="4210050" y="3987800"/>
          <p14:tracePt t="62265" x="4203700" y="3962400"/>
          <p14:tracePt t="62281" x="4197350" y="3943350"/>
          <p14:tracePt t="62298" x="4191000" y="3930650"/>
          <p14:tracePt t="62315" x="4184650" y="3924300"/>
          <p14:tracePt t="62348" x="4178300" y="3917950"/>
          <p14:tracePt t="62493" x="4178300" y="3911600"/>
          <p14:tracePt t="62505" x="4178300" y="3905250"/>
          <p14:tracePt t="62514" x="4178300" y="3898900"/>
          <p14:tracePt t="62521" x="4178300" y="3892550"/>
          <p14:tracePt t="62531" x="4178300" y="3886200"/>
          <p14:tracePt t="62548" x="4191000" y="3854450"/>
          <p14:tracePt t="62565" x="4229100" y="3790950"/>
          <p14:tracePt t="62581" x="4273550" y="3727450"/>
          <p14:tracePt t="62598" x="4318000" y="3663950"/>
          <p14:tracePt t="62615" x="4368800" y="3600450"/>
          <p14:tracePt t="62631" x="4400550" y="3556000"/>
          <p14:tracePt t="62648" x="4413250" y="3517900"/>
          <p14:tracePt t="62665" x="4432300" y="3492500"/>
          <p14:tracePt t="62681" x="4438650" y="3479800"/>
          <p14:tracePt t="62698" x="4451350" y="3473450"/>
          <p14:tracePt t="62910" x="4451350" y="3467100"/>
          <p14:tracePt t="62929" x="4445000" y="3467100"/>
          <p14:tracePt t="62999" x="4445000" y="3473450"/>
          <p14:tracePt t="63037" x="4438650" y="3473450"/>
          <p14:tracePt t="63049" x="4438650" y="3479800"/>
          <p14:tracePt t="63061" x="4432300" y="3479800"/>
          <p14:tracePt t="63074" x="4419600" y="3479800"/>
          <p14:tracePt t="63081" x="4413250" y="3479800"/>
          <p14:tracePt t="63098" x="4394200" y="3486150"/>
          <p14:tracePt t="63115" x="4362450" y="3498850"/>
          <p14:tracePt t="63132" x="4343400" y="3505200"/>
          <p14:tracePt t="63148" x="4324350" y="3511550"/>
          <p14:tracePt t="63165" x="4298950" y="3530600"/>
          <p14:tracePt t="63182" x="4279900" y="3549650"/>
          <p14:tracePt t="63198" x="4267200" y="3581400"/>
          <p14:tracePt t="63215" x="4241800" y="3613150"/>
          <p14:tracePt t="63232" x="4216400" y="3663950"/>
          <p14:tracePt t="63248" x="4203700" y="3708400"/>
          <p14:tracePt t="63264" x="4191000" y="3746500"/>
          <p14:tracePt t="63281" x="4191000" y="3778250"/>
          <p14:tracePt t="63298" x="4191000" y="3797300"/>
          <p14:tracePt t="63315" x="4191000" y="3816350"/>
          <p14:tracePt t="63331" x="4191000" y="3829050"/>
          <p14:tracePt t="63348" x="4191000" y="3841750"/>
          <p14:tracePt t="63365" x="4191000" y="3848100"/>
          <p14:tracePt t="63382" x="4191000" y="3854450"/>
          <p14:tracePt t="63453" x="4191000" y="3860800"/>
          <p14:tracePt t="63465" x="4191000" y="3867150"/>
          <p14:tracePt t="63513" x="4191000" y="3873500"/>
          <p14:tracePt t="65078" x="4191000" y="3879850"/>
          <p14:tracePt t="65090" x="4197350" y="3879850"/>
          <p14:tracePt t="65098" x="4203700" y="3879850"/>
          <p14:tracePt t="65114" x="4210050" y="3886200"/>
          <p14:tracePt t="65214" x="4210050" y="3892550"/>
          <p14:tracePt t="65243" x="4203700" y="3892550"/>
          <p14:tracePt t="65251" x="4197350" y="3892550"/>
          <p14:tracePt t="65259" x="4191000" y="3898900"/>
          <p14:tracePt t="65265" x="4178300" y="3898900"/>
          <p14:tracePt t="65281" x="4152900" y="3898900"/>
          <p14:tracePt t="65298" x="4095750" y="3905250"/>
          <p14:tracePt t="65315" x="4044950" y="3905250"/>
          <p14:tracePt t="65331" x="3994150" y="3905250"/>
          <p14:tracePt t="65348" x="3956050" y="3905250"/>
          <p14:tracePt t="65365" x="3917950" y="3898900"/>
          <p14:tracePt t="65382" x="3898900" y="3898900"/>
          <p14:tracePt t="65414" x="3892550" y="3892550"/>
          <p14:tracePt t="65431" x="3892550" y="3886200"/>
          <p14:tracePt t="65448" x="3898900" y="3867150"/>
          <p14:tracePt t="65465" x="3956050" y="3841750"/>
          <p14:tracePt t="65481" x="4057650" y="3810000"/>
          <p14:tracePt t="65498" x="4330700" y="3771900"/>
          <p14:tracePt t="65515" x="4686300" y="3733800"/>
          <p14:tracePt t="65531" x="5067300" y="3689350"/>
          <p14:tracePt t="65548" x="5511800" y="3676650"/>
          <p14:tracePt t="65564" x="5924550" y="3663950"/>
          <p14:tracePt t="65581" x="6242050" y="3663950"/>
          <p14:tracePt t="65598" x="6515100" y="3714750"/>
          <p14:tracePt t="65614" x="6604000" y="3740150"/>
          <p14:tracePt t="65631" x="6629400" y="3752850"/>
          <p14:tracePt t="65648" x="6635750" y="3752850"/>
          <p14:tracePt t="65664" x="6635750" y="3759200"/>
          <p14:tracePt t="65682" x="6629400" y="3778250"/>
          <p14:tracePt t="65698" x="6597650" y="3790950"/>
          <p14:tracePt t="65715" x="6559550" y="3790950"/>
          <p14:tracePt t="65731" x="6508750" y="3803650"/>
          <p14:tracePt t="65748" x="6464300" y="3803650"/>
          <p14:tracePt t="65765" x="6445250" y="3803650"/>
          <p14:tracePt t="65781" x="6426200" y="3810000"/>
          <p14:tracePt t="65798" x="6394450" y="3816350"/>
          <p14:tracePt t="65814" x="6330950" y="3829050"/>
          <p14:tracePt t="65831" x="6267450" y="3835400"/>
          <p14:tracePt t="65848" x="6210300" y="3841750"/>
          <p14:tracePt t="65864" x="6159500" y="3841750"/>
          <p14:tracePt t="65881" x="6108700" y="3841750"/>
          <p14:tracePt t="65898" x="6051550" y="3841750"/>
          <p14:tracePt t="65915" x="5988050" y="3841750"/>
          <p14:tracePt t="65931" x="5924550" y="3841750"/>
          <p14:tracePt t="65948" x="5842000" y="3841750"/>
          <p14:tracePt t="65965" x="5759450" y="3841750"/>
          <p14:tracePt t="65982" x="5676900" y="3841750"/>
          <p14:tracePt t="65998" x="5594350" y="3841750"/>
          <p14:tracePt t="66015" x="5543550" y="3841750"/>
          <p14:tracePt t="66032" x="5505450" y="3841750"/>
          <p14:tracePt t="66048" x="5486400" y="3848100"/>
          <p14:tracePt t="66065" x="5480050" y="3848100"/>
          <p14:tracePt t="66136" x="5473700" y="3848100"/>
          <p14:tracePt t="66139" x="5467350" y="3848100"/>
          <p14:tracePt t="66148" x="5461000" y="3854450"/>
          <p14:tracePt t="66164" x="5441950" y="3867150"/>
          <p14:tracePt t="66181" x="5416550" y="3879850"/>
          <p14:tracePt t="66198" x="5391150" y="3892550"/>
          <p14:tracePt t="66215" x="5359400" y="3898900"/>
          <p14:tracePt t="66231" x="5321300" y="3905250"/>
          <p14:tracePt t="66248" x="5276850" y="3911600"/>
          <p14:tracePt t="66264" x="5232400" y="3917950"/>
          <p14:tracePt t="66281" x="5181600" y="3924300"/>
          <p14:tracePt t="66298" x="5143500" y="3924300"/>
          <p14:tracePt t="66315" x="5118100" y="3924300"/>
          <p14:tracePt t="66331" x="5105400" y="3924300"/>
          <p14:tracePt t="66348" x="5092700" y="3924300"/>
          <p14:tracePt t="66403" x="5086350" y="3924300"/>
          <p14:tracePt t="66431" x="5092700" y="3917950"/>
          <p14:tracePt t="66434" x="5099050" y="3917950"/>
          <p14:tracePt t="66448" x="5137150" y="3905250"/>
          <p14:tracePt t="66464" x="5200650" y="3898900"/>
          <p14:tracePt t="66482" x="5321300" y="3879850"/>
          <p14:tracePt t="66498" x="5543550" y="3879850"/>
          <p14:tracePt t="66515" x="5822950" y="3879850"/>
          <p14:tracePt t="66531" x="6134100" y="3879850"/>
          <p14:tracePt t="66548" x="6464300" y="3911600"/>
          <p14:tracePt t="66565" x="6724650" y="3937000"/>
          <p14:tracePt t="66581" x="7004050" y="3981450"/>
          <p14:tracePt t="66598" x="7302500" y="4038600"/>
          <p14:tracePt t="66614" x="7550150" y="4070350"/>
          <p14:tracePt t="66631" x="7791450" y="4108450"/>
          <p14:tracePt t="66648" x="8007350" y="4140200"/>
          <p14:tracePt t="66664" x="8210550" y="4171950"/>
          <p14:tracePt t="66681" x="8337550" y="4191000"/>
          <p14:tracePt t="66698" x="8426450" y="4197350"/>
          <p14:tracePt t="66714" x="8496300" y="4210050"/>
          <p14:tracePt t="66731" x="8521700" y="4216400"/>
          <p14:tracePt t="66748" x="8553450" y="4216400"/>
          <p14:tracePt t="66764" x="8572500" y="4222750"/>
          <p14:tracePt t="66781" x="8591550" y="4222750"/>
          <p14:tracePt t="66798" x="8623300" y="4229100"/>
          <p14:tracePt t="66815" x="8667750" y="4235450"/>
          <p14:tracePt t="66831" x="8712200" y="4241800"/>
          <p14:tracePt t="66848" x="8724900" y="4248150"/>
          <p14:tracePt t="66904" x="8731250" y="4248150"/>
          <p14:tracePt t="66992" x="8724900" y="4254500"/>
          <p14:tracePt t="66997" x="8718550" y="4254500"/>
          <p14:tracePt t="67000" x="8712200" y="4254500"/>
          <p14:tracePt t="67015" x="8667750" y="4260850"/>
          <p14:tracePt t="67016" x="8648700" y="4260850"/>
          <p14:tracePt t="67031" x="8528050" y="4260850"/>
          <p14:tracePt t="67048" x="8318500" y="4260850"/>
          <p14:tracePt t="67065" x="7988300" y="4260850"/>
          <p14:tracePt t="67081" x="7562850" y="4241800"/>
          <p14:tracePt t="67098" x="7054850" y="4171950"/>
          <p14:tracePt t="67114" x="6604000" y="4108450"/>
          <p14:tracePt t="67131" x="6146800" y="4051300"/>
          <p14:tracePt t="67148" x="5784850" y="3994150"/>
          <p14:tracePt t="67165" x="5511800" y="3949700"/>
          <p14:tracePt t="67181" x="5302250" y="3917950"/>
          <p14:tracePt t="67199" x="5168900" y="3898900"/>
          <p14:tracePt t="67215" x="5086350" y="3892550"/>
          <p14:tracePt t="67232" x="5016500" y="3892550"/>
          <p14:tracePt t="67248" x="4972050" y="3892550"/>
          <p14:tracePt t="67264" x="4940300" y="3892550"/>
          <p14:tracePt t="67281" x="4914900" y="3898900"/>
          <p14:tracePt t="67298" x="4876800" y="3911600"/>
          <p14:tracePt t="67314" x="4826000" y="3930650"/>
          <p14:tracePt t="67331" x="4756150" y="3937000"/>
          <p14:tracePt t="67348" x="4692650" y="3943350"/>
          <p14:tracePt t="67365" x="4629150" y="3949700"/>
          <p14:tracePt t="67382" x="4572000" y="3949700"/>
          <p14:tracePt t="67398" x="4521200" y="3949700"/>
          <p14:tracePt t="67415" x="4483100" y="3943350"/>
          <p14:tracePt t="67432" x="4438650" y="3943350"/>
          <p14:tracePt t="67448" x="4406900" y="3937000"/>
          <p14:tracePt t="67465" x="4375150" y="3930650"/>
          <p14:tracePt t="67481" x="4337050" y="3930650"/>
          <p14:tracePt t="67498" x="4292600" y="3930650"/>
          <p14:tracePt t="67514" x="4248150" y="3930650"/>
          <p14:tracePt t="67515" x="4241800" y="3930650"/>
          <p14:tracePt t="67531" x="4216400" y="3930650"/>
          <p14:tracePt t="67548" x="4197350" y="3917950"/>
          <p14:tracePt t="67565" x="4178300" y="3917950"/>
          <p14:tracePt t="67581" x="4165600" y="3911600"/>
          <p14:tracePt t="67598" x="4152900" y="3911600"/>
          <p14:tracePt t="67614" x="4146550" y="3911600"/>
          <p14:tracePt t="67631" x="4127500" y="3911600"/>
          <p14:tracePt t="67648" x="4121150" y="3911600"/>
          <p14:tracePt t="67907" x="4114800" y="3911600"/>
          <p14:tracePt t="67952" x="4108450" y="3911600"/>
          <p14:tracePt t="67963" x="4102100" y="3911600"/>
          <p14:tracePt t="67980" x="4095750" y="3911600"/>
          <p14:tracePt t="68196" x="4089400" y="3911600"/>
          <p14:tracePt t="68208" x="4089400" y="3917950"/>
          <p14:tracePt t="68256" x="4089400" y="3924300"/>
          <p14:tracePt t="68676" x="4095750" y="3924300"/>
          <p14:tracePt t="68679" x="4102100" y="3930650"/>
          <p14:tracePt t="68683" x="4108450" y="3930650"/>
          <p14:tracePt t="68698" x="4140200" y="3943350"/>
          <p14:tracePt t="68715" x="4191000" y="3968750"/>
          <p14:tracePt t="68731" x="4254500" y="4006850"/>
          <p14:tracePt t="68748" x="4324350" y="4044950"/>
          <p14:tracePt t="68764" x="4387850" y="4076700"/>
          <p14:tracePt t="68781" x="4432300" y="4108450"/>
          <p14:tracePt t="68798" x="4457700" y="4121150"/>
          <p14:tracePt t="68814" x="4470400" y="4127500"/>
          <p14:tracePt t="68936" x="4470400" y="4133850"/>
          <p14:tracePt t="68968" x="4470400" y="4140200"/>
          <p14:tracePt t="68992" x="4470400" y="4146550"/>
          <p14:tracePt t="69004" x="4470400" y="4152900"/>
          <p14:tracePt t="69008" x="4476750" y="4152900"/>
          <p14:tracePt t="69014" x="4476750" y="4159250"/>
          <p14:tracePt t="69031" x="4489450" y="4171950"/>
          <p14:tracePt t="69048" x="4495800" y="4178300"/>
          <p14:tracePt t="69081" x="4495800" y="4184650"/>
          <p14:tracePt t="69098" x="4495800" y="4197350"/>
          <p14:tracePt t="69115" x="4502150" y="4203700"/>
          <p14:tracePt t="69131" x="4502150" y="4216400"/>
          <p14:tracePt t="69172" x="4502150" y="4222750"/>
          <p14:tracePt t="69220" x="4508500" y="4229100"/>
          <p14:tracePt t="69625" x="4508500" y="4222750"/>
          <p14:tracePt t="69629" x="4502150" y="4222750"/>
          <p14:tracePt t="69633" x="4502150" y="4216400"/>
          <p14:tracePt t="69648" x="4489450" y="4203700"/>
          <p14:tracePt t="69664" x="4457700" y="4165600"/>
          <p14:tracePt t="69681" x="4419600" y="4140200"/>
          <p14:tracePt t="69698" x="4400550" y="4114800"/>
          <p14:tracePt t="69715" x="4381500" y="4102100"/>
          <p14:tracePt t="69732" x="4368800" y="4089400"/>
          <p14:tracePt t="69921" x="4375150" y="4095750"/>
          <p14:tracePt t="69945" x="4375150" y="4102100"/>
          <p14:tracePt t="69953" x="4381500" y="4108450"/>
          <p14:tracePt t="69961" x="4381500" y="4114800"/>
          <p14:tracePt t="69973" x="4381500" y="4121150"/>
          <p14:tracePt t="69985" x="4381500" y="4127500"/>
          <p14:tracePt t="69998" x="4381500" y="4133850"/>
          <p14:tracePt t="70014" x="4381500" y="4140200"/>
          <p14:tracePt t="70033" x="4381500" y="4146550"/>
          <p14:tracePt t="70085" x="4381500" y="4152900"/>
          <p14:tracePt t="70101" x="4375150" y="4152900"/>
          <p14:tracePt t="70113" x="4368800" y="4152900"/>
          <p14:tracePt t="70133" x="4362450" y="4152900"/>
          <p14:tracePt t="70141" x="4356100" y="4146550"/>
          <p14:tracePt t="70153" x="4349750" y="4140200"/>
          <p14:tracePt t="70165" x="4337050" y="4127500"/>
          <p14:tracePt t="70181" x="4324350" y="4108450"/>
          <p14:tracePt t="70198" x="4318000" y="4089400"/>
          <p14:tracePt t="70215" x="4305300" y="4070350"/>
          <p14:tracePt t="70232" x="4292600" y="4057650"/>
          <p14:tracePt t="70248" x="4286250" y="4044950"/>
          <p14:tracePt t="70265" x="4279900" y="4025900"/>
          <p14:tracePt t="70281" x="4273550" y="4013200"/>
          <p14:tracePt t="70298" x="4267200" y="4006850"/>
          <p14:tracePt t="70315" x="4267200" y="4000500"/>
          <p14:tracePt t="70331" x="4267200" y="3994150"/>
          <p14:tracePt t="70348" x="4260850" y="3994150"/>
          <p14:tracePt t="70365" x="4260850" y="3987800"/>
          <p14:tracePt t="70382" x="4260850" y="3981450"/>
          <p14:tracePt t="70398" x="4260850" y="3975100"/>
          <p14:tracePt t="70415" x="4254500" y="3968750"/>
          <p14:tracePt t="70585" x="4254500" y="3962400"/>
          <p14:tracePt t="70601" x="4254500" y="3956050"/>
          <p14:tracePt t="70609" x="4254500" y="3949700"/>
          <p14:tracePt t="70615" x="4254500" y="3943350"/>
          <p14:tracePt t="70631" x="4254500" y="3930650"/>
          <p14:tracePt t="70648" x="4254500" y="3917950"/>
          <p14:tracePt t="70665" x="4254500" y="3905250"/>
          <p14:tracePt t="70681" x="4260850" y="3886200"/>
          <p14:tracePt t="70698" x="4267200" y="3873500"/>
          <p14:tracePt t="70714" x="4279900" y="3854450"/>
          <p14:tracePt t="70731" x="4286250" y="3841750"/>
          <p14:tracePt t="70748" x="4305300" y="3810000"/>
          <p14:tracePt t="70765" x="4324350" y="3771900"/>
          <p14:tracePt t="70781" x="4337050" y="3746500"/>
          <p14:tracePt t="70798" x="4349750" y="3727450"/>
          <p14:tracePt t="70814" x="4356100" y="3714750"/>
          <p14:tracePt t="70831" x="4362450" y="3695700"/>
          <p14:tracePt t="70848" x="4368800" y="3689350"/>
          <p14:tracePt t="70864" x="4375150" y="3676650"/>
          <p14:tracePt t="70898" x="4381500" y="3670300"/>
          <p14:tracePt t="72029" x="4381500" y="3663950"/>
          <p14:tracePt t="72037" x="4387850" y="3663950"/>
          <p14:tracePt t="72049" x="4394200" y="3663950"/>
          <p14:tracePt t="72065" x="4400550" y="3670300"/>
          <p14:tracePt t="72081" x="4406900" y="3676650"/>
          <p14:tracePt t="72098" x="4419600" y="3676650"/>
          <p14:tracePt t="72115" x="4425950" y="3676650"/>
          <p14:tracePt t="72131" x="4445000" y="3676650"/>
          <p14:tracePt t="72148" x="4457700" y="3676650"/>
          <p14:tracePt t="72164" x="4476750" y="3676650"/>
          <p14:tracePt t="72181" x="4508500" y="3689350"/>
          <p14:tracePt t="72198" x="4540250" y="3714750"/>
          <p14:tracePt t="72214" x="4572000" y="3740150"/>
          <p14:tracePt t="72232" x="4610100" y="3771900"/>
          <p14:tracePt t="72248" x="4648200" y="3797300"/>
          <p14:tracePt t="72265" x="4705350" y="3829050"/>
          <p14:tracePt t="72281" x="4724400" y="3835400"/>
          <p14:tracePt t="72298" x="4730750" y="3841750"/>
          <p14:tracePt t="72314" x="4737100" y="3841750"/>
          <p14:tracePt t="72371" x="4743450" y="3841750"/>
          <p14:tracePt t="72374" x="4749800" y="3841750"/>
          <p14:tracePt t="72382" x="4768850" y="3841750"/>
          <p14:tracePt t="72398" x="4794250" y="3835400"/>
          <p14:tracePt t="72414" x="4800600" y="3829050"/>
          <p14:tracePt t="72431" x="4806950" y="3829050"/>
          <p14:tracePt t="72518" x="4813300" y="3829050"/>
          <p14:tracePt t="72606" x="4806950" y="3835400"/>
          <p14:tracePt t="72614" x="4800600" y="3835400"/>
          <p14:tracePt t="72622" x="4794250" y="3835400"/>
          <p14:tracePt t="72631" x="4781550" y="3841750"/>
          <p14:tracePt t="72648" x="4768850" y="3841750"/>
          <p14:tracePt t="72664" x="4749800" y="3860800"/>
          <p14:tracePt t="72681" x="4730750" y="3886200"/>
          <p14:tracePt t="72698" x="4718050" y="3917950"/>
          <p14:tracePt t="72715" x="4718050" y="3937000"/>
          <p14:tracePt t="72731" x="4718050" y="3956050"/>
          <p14:tracePt t="72748" x="4718050" y="3981450"/>
          <p14:tracePt t="72765" x="4724400" y="4013200"/>
          <p14:tracePt t="72781" x="4743450" y="4032250"/>
          <p14:tracePt t="72798" x="4787900" y="4057650"/>
          <p14:tracePt t="72814" x="4832350" y="4057650"/>
          <p14:tracePt t="72831" x="4864100" y="4057650"/>
          <p14:tracePt t="72848" x="4876800" y="4057650"/>
          <p14:tracePt t="72864" x="4883150" y="4051300"/>
          <p14:tracePt t="72881" x="4889500" y="4019550"/>
          <p14:tracePt t="72898" x="4889500" y="3975100"/>
          <p14:tracePt t="72914" x="4876800" y="3930650"/>
          <p14:tracePt t="72931" x="4832350" y="3892550"/>
          <p14:tracePt t="72948" x="4806950" y="3867150"/>
          <p14:tracePt t="72965" x="4768850" y="3860800"/>
          <p14:tracePt t="72981" x="4749800" y="3860800"/>
          <p14:tracePt t="72998" x="4724400" y="3860800"/>
          <p14:tracePt t="73014" x="4699000" y="3867150"/>
          <p14:tracePt t="73031" x="4686300" y="3886200"/>
          <p14:tracePt t="73048" x="4686300" y="3924300"/>
          <p14:tracePt t="73065" x="4686300" y="3949700"/>
          <p14:tracePt t="73081" x="4686300" y="3975100"/>
          <p14:tracePt t="73098" x="4705350" y="3994150"/>
          <p14:tracePt t="73115" x="4724400" y="3994150"/>
          <p14:tracePt t="73131" x="4749800" y="3994150"/>
          <p14:tracePt t="73148" x="4775200" y="3994150"/>
          <p14:tracePt t="73164" x="4781550" y="3981450"/>
          <p14:tracePt t="73181" x="4781550" y="3968750"/>
          <p14:tracePt t="73214" x="4781550" y="3962400"/>
          <p14:tracePt t="73318" x="4781550" y="3968750"/>
          <p14:tracePt t="73330" x="4787900" y="3975100"/>
          <p14:tracePt t="73350" x="4794250" y="3981450"/>
          <p14:tracePt t="73358" x="4800600" y="3981450"/>
          <p14:tracePt t="73378" x="4800600" y="3987800"/>
          <p14:tracePt t="73414" x="4800600" y="3994150"/>
          <p14:tracePt t="73430" x="4806950" y="3994150"/>
          <p14:tracePt t="73491" x="4813300" y="3994150"/>
          <p14:tracePt t="73550" x="4819650" y="3994150"/>
          <p14:tracePt t="73566" x="4826000" y="3994150"/>
          <p14:tracePt t="73586" x="4826000" y="3987800"/>
          <p14:tracePt t="73598" x="4826000" y="3981450"/>
          <p14:tracePt t="73606" x="4826000" y="3975100"/>
          <p14:tracePt t="73646" x="4826000" y="3968750"/>
          <p14:tracePt t="73662" x="4819650" y="3962400"/>
          <p14:tracePt t="73690" x="4813300" y="3962400"/>
          <p14:tracePt t="73702" x="4806950" y="3962400"/>
          <p14:tracePt t="73726" x="4800600" y="3956050"/>
          <p14:tracePt t="73734" x="4794250" y="3956050"/>
          <p14:tracePt t="73754" x="4787900" y="3956050"/>
          <p14:tracePt t="73762" x="4787900" y="3949700"/>
          <p14:tracePt t="73766" x="4781550" y="3949700"/>
          <p14:tracePt t="73781" x="4781550" y="3943350"/>
          <p14:tracePt t="73798" x="4768850" y="3937000"/>
          <p14:tracePt t="73814" x="4762500" y="3930650"/>
          <p14:tracePt t="73831" x="4749800" y="3924300"/>
          <p14:tracePt t="73848" x="4737100" y="3911600"/>
          <p14:tracePt t="73864" x="4730750" y="3911600"/>
          <p14:tracePt t="73881" x="4724400" y="3911600"/>
          <p14:tracePt t="73898" x="4711700" y="3905250"/>
          <p14:tracePt t="73954" x="4705350" y="3905250"/>
          <p14:tracePt t="74910" x="4705350" y="3898900"/>
          <p14:tracePt t="75095" x="4711700" y="3898900"/>
          <p14:tracePt t="75107" x="4711700" y="3905250"/>
          <p14:tracePt t="75131" x="4711700" y="3911600"/>
          <p14:tracePt t="75139" x="4711700" y="3917950"/>
          <p14:tracePt t="75152" x="4718050" y="3917950"/>
          <p14:tracePt t="75164" x="4718050" y="3924300"/>
          <p14:tracePt t="75181" x="4718050" y="3930650"/>
          <p14:tracePt t="75319" x="4718050" y="3937000"/>
          <p14:tracePt t="75327" x="4718050" y="3943350"/>
          <p14:tracePt t="75335" x="4724400" y="3949700"/>
          <p14:tracePt t="75367" x="4724400" y="3956050"/>
          <p14:tracePt t="75380" x="4730750" y="3956050"/>
          <p14:tracePt t="75399" x="4730750" y="3962400"/>
          <p14:tracePt t="76059" x="4730750" y="3956050"/>
          <p14:tracePt t="76071" x="4737100" y="3949700"/>
          <p14:tracePt t="76088" x="4737100" y="3943350"/>
          <p14:tracePt t="76095" x="4737100" y="3937000"/>
          <p14:tracePt t="77391" x="4743450" y="3937000"/>
          <p14:tracePt t="77399" x="4749800" y="3943350"/>
          <p14:tracePt t="77407" x="4756150" y="3949700"/>
          <p14:tracePt t="77415" x="4762500" y="3956050"/>
          <p14:tracePt t="77431" x="4775200" y="3981450"/>
          <p14:tracePt t="77448" x="4787900" y="3987800"/>
          <p14:tracePt t="77464" x="4794250" y="3994150"/>
          <p14:tracePt t="77481" x="4806950" y="4006850"/>
          <p14:tracePt t="77498" x="4819650" y="4019550"/>
          <p14:tracePt t="77514" x="4819650" y="4025900"/>
          <p14:tracePt t="77516" x="4819650" y="4032250"/>
          <p14:tracePt t="77531" x="4826000" y="4044950"/>
          <p14:tracePt t="77548" x="4826000" y="4057650"/>
          <p14:tracePt t="77564" x="4832350" y="4064000"/>
          <p14:tracePt t="77581" x="4832350" y="4076700"/>
          <p14:tracePt t="77598" x="4832350" y="4089400"/>
          <p14:tracePt t="77614" x="4832350" y="4102100"/>
          <p14:tracePt t="77631" x="4838700" y="4114800"/>
          <p14:tracePt t="77648" x="4838700" y="4127500"/>
          <p14:tracePt t="77664" x="4845050" y="4133850"/>
          <p14:tracePt t="77681" x="4845050" y="4140200"/>
          <p14:tracePt t="77698" x="4845050" y="4152900"/>
          <p14:tracePt t="77714" x="4845050" y="4171950"/>
          <p14:tracePt t="77731" x="4845050" y="4197350"/>
          <p14:tracePt t="77748" x="4845050" y="4216400"/>
          <p14:tracePt t="77764" x="4851400" y="4222750"/>
          <p14:tracePt t="77781" x="4851400" y="4235450"/>
          <p14:tracePt t="77797" x="4851400" y="4248150"/>
          <p14:tracePt t="77814" x="4851400" y="4267200"/>
          <p14:tracePt t="77831" x="4851400" y="4286250"/>
          <p14:tracePt t="77848" x="4851400" y="4305300"/>
          <p14:tracePt t="77864" x="4851400" y="4311650"/>
          <p14:tracePt t="77881" x="4851400" y="4318000"/>
          <p14:tracePt t="77898" x="4851400" y="4330700"/>
          <p14:tracePt t="77914" x="4838700" y="4343400"/>
          <p14:tracePt t="77931" x="4826000" y="4356100"/>
          <p14:tracePt t="77948" x="4813300" y="4356100"/>
          <p14:tracePt t="77964" x="4787900" y="4362450"/>
          <p14:tracePt t="77981" x="4781550" y="4362450"/>
          <p14:tracePt t="77997" x="4762500" y="4362450"/>
          <p14:tracePt t="78014" x="4749800" y="4362450"/>
          <p14:tracePt t="78031" x="4737100" y="4362450"/>
          <p14:tracePt t="78048" x="4718050" y="4362450"/>
          <p14:tracePt t="78064" x="4711700" y="4356100"/>
          <p14:tracePt t="78098" x="4705350" y="4349750"/>
          <p14:tracePt t="78121" x="4711700" y="4349750"/>
          <p14:tracePt t="78131" x="4737100" y="4349750"/>
          <p14:tracePt t="78148" x="4813300" y="4349750"/>
          <p14:tracePt t="78164" x="5016500" y="4349750"/>
          <p14:tracePt t="78181" x="5384800" y="4349750"/>
          <p14:tracePt t="78198" x="5816600" y="4349750"/>
          <p14:tracePt t="78214" x="6299200" y="4362450"/>
          <p14:tracePt t="78231" x="6838950" y="4368800"/>
          <p14:tracePt t="78247" x="7258050" y="4368800"/>
          <p14:tracePt t="78264" x="7702550" y="4368800"/>
          <p14:tracePt t="78281" x="7969250" y="4406900"/>
          <p14:tracePt t="78297" x="8216900" y="4438650"/>
          <p14:tracePt t="78314" x="8401050" y="4470400"/>
          <p14:tracePt t="78331" x="8540750" y="4483100"/>
          <p14:tracePt t="78348" x="8655050" y="4483100"/>
          <p14:tracePt t="78364" x="8724900" y="4464050"/>
          <p14:tracePt t="78382" x="8775700" y="4445000"/>
          <p14:tracePt t="78398" x="8794750" y="4425950"/>
          <p14:tracePt t="78414" x="8813800" y="4425950"/>
          <p14:tracePt t="78431" x="8832850" y="4413250"/>
          <p14:tracePt t="78447" x="8851900" y="4394200"/>
          <p14:tracePt t="78464" x="8883650" y="4368800"/>
          <p14:tracePt t="78481" x="8921750" y="4349750"/>
          <p14:tracePt t="78497" x="8978900" y="4330700"/>
          <p14:tracePt t="78514" x="9023350" y="4318000"/>
          <p14:tracePt t="78531" x="9061450" y="4311650"/>
          <p14:tracePt t="78547" x="9093200" y="4311650"/>
          <p14:tracePt t="78564" x="9137650" y="4298950"/>
          <p14:tracePt t="78581" x="9188450" y="4292600"/>
          <p14:tracePt t="78597" x="9232900" y="4279900"/>
          <p14:tracePt t="78614" x="9271000" y="4254500"/>
          <p14:tracePt t="78631" x="9296400" y="4248150"/>
          <p14:tracePt t="78647" x="9309100" y="4241800"/>
          <p14:tracePt t="78741" x="9315450" y="4241800"/>
          <p14:tracePt t="78745" x="9315450" y="4235450"/>
          <p14:tracePt t="78749" x="9315450" y="4229100"/>
          <p14:tracePt t="78764" x="9334500" y="4222750"/>
          <p14:tracePt t="78781" x="9340850" y="4203700"/>
          <p14:tracePt t="78798" x="9359900" y="4191000"/>
          <p14:tracePt t="78814" x="9366250" y="4171950"/>
          <p14:tracePt t="78831" x="9378950" y="4152900"/>
          <p14:tracePt t="78848" x="9391650" y="4133850"/>
          <p14:tracePt t="78864" x="9404350" y="4114800"/>
          <p14:tracePt t="78881" x="9410700" y="4102100"/>
          <p14:tracePt t="78897" x="9417050" y="4102100"/>
          <p14:tracePt t="78968" x="9417050" y="4095750"/>
          <p14:tracePt t="78989" x="9410700" y="4095750"/>
          <p14:tracePt t="78993" x="9404350" y="4095750"/>
          <p14:tracePt t="78997" x="9398000" y="4095750"/>
          <p14:tracePt t="79014" x="9359900" y="4089400"/>
          <p14:tracePt t="79031" x="9296400" y="4064000"/>
          <p14:tracePt t="79048" x="9213850" y="4013200"/>
          <p14:tracePt t="79064" x="9169400" y="3968750"/>
          <p14:tracePt t="79081" x="9137650" y="3898900"/>
          <p14:tracePt t="79097" x="9118600" y="3829050"/>
          <p14:tracePt t="79114" x="9118600" y="3740150"/>
          <p14:tracePt t="79131" x="9118600" y="3651250"/>
          <p14:tracePt t="79147" x="9118600" y="3562350"/>
          <p14:tracePt t="79164" x="9156700" y="3454400"/>
          <p14:tracePt t="79181" x="9213850" y="3384550"/>
          <p14:tracePt t="79198" x="9277350" y="3346450"/>
          <p14:tracePt t="79214" x="9340850" y="3327400"/>
          <p14:tracePt t="79231" x="9404350" y="3314700"/>
          <p14:tracePt t="79248" x="9455150" y="3308350"/>
          <p14:tracePt t="79264" x="9493250" y="3295650"/>
          <p14:tracePt t="79281" x="9499600" y="3289300"/>
          <p14:tracePt t="79298" x="9505950" y="3289300"/>
          <p14:tracePt t="79361" x="9499600" y="3289300"/>
          <p14:tracePt t="79364" x="9493250" y="3289300"/>
          <p14:tracePt t="79369" x="9486900" y="3289300"/>
          <p14:tracePt t="79381" x="9442450" y="3302000"/>
          <p14:tracePt t="79398" x="9366250" y="3352800"/>
          <p14:tracePt t="79414" x="9271000" y="3441700"/>
          <p14:tracePt t="79431" x="9201150" y="3536950"/>
          <p14:tracePt t="79448" x="9144000" y="3651250"/>
          <p14:tracePt t="79464" x="9105900" y="3784600"/>
          <p14:tracePt t="79481" x="9105900" y="3854450"/>
          <p14:tracePt t="79497" x="9105900" y="3898900"/>
          <p14:tracePt t="79514" x="9105900" y="3905250"/>
          <p14:tracePt t="79531" x="9105900" y="3911600"/>
          <p14:tracePt t="79573" x="9112250" y="3911600"/>
          <p14:tracePt t="79576" x="9112250" y="3905250"/>
          <p14:tracePt t="79581" x="9118600" y="3892550"/>
          <p14:tracePt t="79597" x="9150350" y="3835400"/>
          <p14:tracePt t="79614" x="9201150" y="3765550"/>
          <p14:tracePt t="79631" x="9251950" y="3689350"/>
          <p14:tracePt t="79648" x="9321800" y="3625850"/>
          <p14:tracePt t="79664" x="9410700" y="3568700"/>
          <p14:tracePt t="79681" x="9467850" y="3543300"/>
          <p14:tracePt t="79697" x="9505950" y="3536950"/>
          <p14:tracePt t="79714" x="9525000" y="3530600"/>
          <p14:tracePt t="79769" x="9518650" y="3530600"/>
          <p14:tracePt t="79772" x="9505950" y="3530600"/>
          <p14:tracePt t="79781" x="9474200" y="3543300"/>
          <p14:tracePt t="79798" x="9391650" y="3587750"/>
          <p14:tracePt t="79814" x="9315450" y="3644900"/>
          <p14:tracePt t="79831" x="9226550" y="3727450"/>
          <p14:tracePt t="79847" x="9182100" y="3803650"/>
          <p14:tracePt t="79864" x="9169400" y="3873500"/>
          <p14:tracePt t="79881" x="9169400" y="3911600"/>
          <p14:tracePt t="79897" x="9169400" y="3937000"/>
          <p14:tracePt t="79914" x="9175750" y="3949700"/>
          <p14:tracePt t="79973" x="9182100" y="3949700"/>
          <p14:tracePt t="79977" x="9182100" y="3943350"/>
          <p14:tracePt t="79981" x="9182100" y="3937000"/>
          <p14:tracePt t="79997" x="9188450" y="3898900"/>
          <p14:tracePt t="80014" x="9194800" y="3879850"/>
          <p14:tracePt t="80113" x="9201150" y="3879850"/>
          <p14:tracePt t="80117" x="9201150" y="3886200"/>
          <p14:tracePt t="80131" x="9220200" y="3924300"/>
          <p14:tracePt t="80148" x="9271000" y="3981450"/>
          <p14:tracePt t="80164" x="9340850" y="4064000"/>
          <p14:tracePt t="80181" x="9378950" y="4108450"/>
          <p14:tracePt t="80197" x="9391650" y="4133850"/>
          <p14:tracePt t="80214" x="9391650" y="4146550"/>
          <p14:tracePt t="80231" x="9366250" y="4165600"/>
          <p14:tracePt t="80248" x="9309100" y="4184650"/>
          <p14:tracePt t="80265" x="9156700" y="4210050"/>
          <p14:tracePt t="80281" x="8934450" y="4222750"/>
          <p14:tracePt t="80298" x="8667750" y="4235450"/>
          <p14:tracePt t="80314" x="8337550" y="4235450"/>
          <p14:tracePt t="80331" x="8007350" y="4235450"/>
          <p14:tracePt t="80348" x="7670800" y="4235450"/>
          <p14:tracePt t="80364" x="7277100" y="4216400"/>
          <p14:tracePt t="80382" x="6953250" y="4184650"/>
          <p14:tracePt t="80398" x="6572250" y="4171950"/>
          <p14:tracePt t="80414" x="6191250" y="4152900"/>
          <p14:tracePt t="80431" x="5854700" y="4133850"/>
          <p14:tracePt t="80448" x="5556250" y="4102100"/>
          <p14:tracePt t="80464" x="5295900" y="4057650"/>
          <p14:tracePt t="80481" x="5111750" y="4032250"/>
          <p14:tracePt t="80497" x="4953000" y="4000500"/>
          <p14:tracePt t="80514" x="4800600" y="3968750"/>
          <p14:tracePt t="80531" x="4660900" y="3949700"/>
          <p14:tracePt t="80548" x="4552950" y="3937000"/>
          <p14:tracePt t="80564" x="4483100" y="3917950"/>
          <p14:tracePt t="80581" x="4425950" y="3898900"/>
          <p14:tracePt t="80598" x="4356100" y="3873500"/>
          <p14:tracePt t="80614" x="4279900" y="3848100"/>
          <p14:tracePt t="80631" x="4178300" y="3816350"/>
          <p14:tracePt t="80647" x="4051300" y="3803650"/>
          <p14:tracePt t="80664" x="3917950" y="3778250"/>
          <p14:tracePt t="80681" x="3784600" y="3759200"/>
          <p14:tracePt t="80698" x="3625850" y="3727450"/>
          <p14:tracePt t="80714" x="3543300" y="3702050"/>
          <p14:tracePt t="80731" x="3467100" y="3702050"/>
          <p14:tracePt t="80747" x="3390900" y="3702050"/>
          <p14:tracePt t="80764" x="3359150" y="3702050"/>
          <p14:tracePt t="80781" x="3352800" y="3702050"/>
          <p14:tracePt t="80814" x="3346450" y="3702050"/>
          <p14:tracePt t="80870" x="3340100" y="3695700"/>
          <p14:tracePt t="80966" x="3346450" y="3695700"/>
          <p14:tracePt t="80974" x="3352800" y="3695700"/>
          <p14:tracePt t="80981" x="3359150" y="3695700"/>
          <p14:tracePt t="80998" x="3397250" y="3695700"/>
          <p14:tracePt t="81014" x="3454400" y="3695700"/>
          <p14:tracePt t="81031" x="3530600" y="3689350"/>
          <p14:tracePt t="81047" x="3613150" y="3683000"/>
          <p14:tracePt t="81064" x="3689350" y="3676650"/>
          <p14:tracePt t="81081" x="3727450" y="3676650"/>
          <p14:tracePt t="81097" x="3740150" y="3676650"/>
          <p14:tracePt t="81114" x="3746500" y="3676650"/>
          <p14:tracePt t="81290" x="3752850" y="3676650"/>
          <p14:tracePt t="81298" x="3759200" y="3676650"/>
          <p14:tracePt t="81322" x="3765550" y="3676650"/>
          <p14:tracePt t="81362" x="3771900" y="3676650"/>
          <p14:tracePt t="81382" x="3778250" y="3676650"/>
          <p14:tracePt t="81398" x="3784600" y="3676650"/>
          <p14:tracePt t="81534" x="3790950" y="3676650"/>
          <p14:tracePt t="81575" x="3797300" y="3676650"/>
          <p14:tracePt t="81602" x="3797300" y="3683000"/>
          <p14:tracePt t="81614" x="3803650" y="3683000"/>
          <p14:tracePt t="81618" x="3810000" y="3683000"/>
          <p14:tracePt t="81631" x="3810000" y="3689350"/>
          <p14:tracePt t="81647" x="3816350" y="3695700"/>
          <p14:tracePt t="81664" x="3822700" y="3695700"/>
          <p14:tracePt t="81681" x="3829050" y="3702050"/>
          <p14:tracePt t="81697" x="3841750" y="3708400"/>
          <p14:tracePt t="81731" x="3848100" y="3708400"/>
          <p14:tracePt t="81747" x="3854450" y="3708400"/>
          <p14:tracePt t="81770" x="3860800" y="3708400"/>
          <p14:tracePt t="81786" x="3867150" y="3708400"/>
          <p14:tracePt t="81797" x="3873500" y="3708400"/>
          <p14:tracePt t="81814" x="3879850" y="3708400"/>
          <p14:tracePt t="81831" x="3886200" y="3708400"/>
          <p14:tracePt t="81847" x="3892550" y="3708400"/>
          <p14:tracePt t="82402" x="3886200" y="3702050"/>
          <p14:tracePt t="82414" x="3879850" y="3702050"/>
          <p14:tracePt t="82422" x="3879850" y="3695700"/>
          <p14:tracePt t="82431" x="3873500" y="3695700"/>
          <p14:tracePt t="82448" x="3854450" y="3689350"/>
          <p14:tracePt t="82464" x="3829050" y="3683000"/>
          <p14:tracePt t="82481" x="3810000" y="3676650"/>
          <p14:tracePt t="82498" x="3784600" y="3663950"/>
          <p14:tracePt t="82514" x="3771900" y="3657600"/>
          <p14:tracePt t="82531" x="3759200" y="3651250"/>
          <p14:tracePt t="82547" x="3746500" y="3651250"/>
          <p14:tracePt t="82564" x="3740150" y="3644900"/>
          <p14:tracePt t="82581" x="3740150" y="3638550"/>
          <p14:tracePt t="82597" x="3733800" y="3638550"/>
          <p14:tracePt t="82614" x="3733800" y="3632200"/>
          <p14:tracePt t="82658" x="3727450" y="3632200"/>
          <p14:tracePt t="82666" x="3727450" y="3625850"/>
          <p14:tracePt t="82718" x="3721100" y="3619500"/>
          <p14:tracePt t="82726" x="3714750" y="3613150"/>
          <p14:tracePt t="82750" x="3708400" y="3606800"/>
          <p14:tracePt t="82770" x="3702050" y="3600450"/>
          <p14:tracePt t="82786" x="3695700" y="3600450"/>
          <p14:tracePt t="82794" x="3689350" y="3594100"/>
          <p14:tracePt t="82802" x="3689350" y="3587750"/>
          <p14:tracePt t="83082" x="3683000" y="3587750"/>
          <p14:tracePt t="83090" x="3683000" y="3581400"/>
          <p14:tracePt t="83102" x="3683000" y="3575050"/>
          <p14:tracePt t="83115" x="3683000" y="3568700"/>
          <p14:tracePt t="83131" x="3676650" y="3549650"/>
          <p14:tracePt t="83148" x="3663950" y="3536950"/>
          <p14:tracePt t="83164" x="3644900" y="3511550"/>
          <p14:tracePt t="83181" x="3625850" y="3498850"/>
          <p14:tracePt t="83197" x="3594100" y="3486150"/>
          <p14:tracePt t="83214" x="3556000" y="3486150"/>
          <p14:tracePt t="83231" x="3498850" y="3486150"/>
          <p14:tracePt t="83247" x="3409950" y="3486150"/>
          <p14:tracePt t="83264" x="3321050" y="3486150"/>
          <p14:tracePt t="83281" x="3238500" y="3486150"/>
          <p14:tracePt t="83298" x="3117850" y="3486150"/>
          <p14:tracePt t="83314" x="3009900" y="3492500"/>
          <p14:tracePt t="83331" x="2895600" y="3511550"/>
          <p14:tracePt t="83347" x="2774950" y="3543300"/>
          <p14:tracePt t="83364" x="2686050" y="3562350"/>
          <p14:tracePt t="83381" x="2603500" y="3575050"/>
          <p14:tracePt t="83397" x="2540000" y="3587750"/>
          <p14:tracePt t="83414" x="2489200" y="3600450"/>
          <p14:tracePt t="83431" x="2457450" y="3613150"/>
          <p14:tracePt t="83448" x="2419350" y="3619500"/>
          <p14:tracePt t="83464" x="2381250" y="3632200"/>
          <p14:tracePt t="83481" x="2362200" y="3638550"/>
          <p14:tracePt t="83498" x="2355850" y="3644900"/>
          <p14:tracePt t="83547" x="2355850" y="3651250"/>
          <p14:tracePt t="83551" x="2355850" y="3657600"/>
          <p14:tracePt t="83564" x="2355850" y="3676650"/>
          <p14:tracePt t="83581" x="2355850" y="3708400"/>
          <p14:tracePt t="83597" x="2355850" y="3746500"/>
          <p14:tracePt t="83614" x="2355850" y="3778250"/>
          <p14:tracePt t="83631" x="2362200" y="3810000"/>
          <p14:tracePt t="83647" x="2362200" y="3822700"/>
          <p14:tracePt t="83664" x="2362200" y="3835400"/>
          <p14:tracePt t="83680" x="2368550" y="3835400"/>
          <p14:tracePt t="84231" x="2362200" y="3835400"/>
          <p14:tracePt t="84243" x="2355850" y="3835400"/>
          <p14:tracePt t="84251" x="2343150" y="3835400"/>
          <p14:tracePt t="84264" x="2330450" y="3835400"/>
          <p14:tracePt t="84281" x="2311400" y="3835400"/>
          <p14:tracePt t="84297" x="2298700" y="3835400"/>
          <p14:tracePt t="84314" x="2292350" y="3835400"/>
          <p14:tracePt t="84347" x="2286000" y="3835400"/>
          <p14:tracePt t="84364" x="2279650" y="3835400"/>
          <p14:tracePt t="84381" x="2266950" y="3835400"/>
          <p14:tracePt t="84397" x="2254250" y="3835400"/>
          <p14:tracePt t="84414" x="2235200" y="3829050"/>
          <p14:tracePt t="84431" x="2216150" y="3816350"/>
          <p14:tracePt t="84448" x="2203450" y="3810000"/>
          <p14:tracePt t="84464" x="2190750" y="3790950"/>
          <p14:tracePt t="84481" x="2171700" y="3771900"/>
          <p14:tracePt t="84497" x="2152650" y="3752850"/>
          <p14:tracePt t="84514" x="2146300" y="3746500"/>
          <p14:tracePt t="84515" x="2146300" y="3740150"/>
          <p14:tracePt t="84531" x="2146300" y="3733800"/>
          <p14:tracePt t="84547" x="2139950" y="3721100"/>
          <p14:tracePt t="84564" x="2133600" y="3714750"/>
          <p14:tracePt t="84581" x="2133600" y="3702050"/>
          <p14:tracePt t="84598" x="2127250" y="3695700"/>
          <p14:tracePt t="84614" x="2120900" y="3676650"/>
          <p14:tracePt t="84631" x="2120900" y="3657600"/>
          <p14:tracePt t="84647" x="2114550" y="3644900"/>
          <p14:tracePt t="84664" x="2101850" y="3632200"/>
          <p14:tracePt t="84680" x="2095500" y="3619500"/>
          <p14:tracePt t="84697" x="2076450" y="3606800"/>
          <p14:tracePt t="84714" x="2070100" y="3600450"/>
          <p14:tracePt t="84731" x="2070100" y="3594100"/>
          <p14:tracePt t="85079" x="2076450" y="3594100"/>
          <p14:tracePt t="85083" x="2082800" y="3594100"/>
          <p14:tracePt t="85097" x="2108200" y="3594100"/>
          <p14:tracePt t="85114" x="2152650" y="3619500"/>
          <p14:tracePt t="85131" x="2216150" y="3663950"/>
          <p14:tracePt t="85148" x="2260600" y="3708400"/>
          <p14:tracePt t="85164" x="2311400" y="3759200"/>
          <p14:tracePt t="85181" x="2330450" y="3810000"/>
          <p14:tracePt t="85197" x="2336800" y="3867150"/>
          <p14:tracePt t="85214" x="2343150" y="3911600"/>
          <p14:tracePt t="85231" x="2349500" y="3968750"/>
          <p14:tracePt t="85248" x="2349500" y="4000500"/>
          <p14:tracePt t="85264" x="2349500" y="4032250"/>
          <p14:tracePt t="85281" x="2349500" y="4070350"/>
          <p14:tracePt t="85297" x="2336800" y="4102100"/>
          <p14:tracePt t="85314" x="2330450" y="4121150"/>
          <p14:tracePt t="85331" x="2311400" y="4152900"/>
          <p14:tracePt t="85347" x="2292350" y="4191000"/>
          <p14:tracePt t="85364" x="2286000" y="4229100"/>
          <p14:tracePt t="85381" x="2279650" y="4241800"/>
          <p14:tracePt t="85397" x="2279650" y="4248150"/>
          <p14:tracePt t="85414" x="2279650" y="4260850"/>
          <p14:tracePt t="85431" x="2279650" y="4267200"/>
          <p14:tracePt t="85447" x="2279650" y="4273550"/>
          <p14:tracePt t="85480" x="2273300" y="4273550"/>
          <p14:tracePt t="85497" x="2273300" y="4286250"/>
          <p14:tracePt t="85514" x="2260600" y="4298950"/>
          <p14:tracePt t="85531" x="2254250" y="4311650"/>
          <p14:tracePt t="85547" x="2247900" y="4318000"/>
          <p14:tracePt t="85564" x="2241550" y="4324350"/>
          <p14:tracePt t="85580" x="2235200" y="4324350"/>
          <p14:tracePt t="85597" x="2235200" y="4337050"/>
          <p14:tracePt t="85632" x="2228850" y="4337050"/>
          <p14:tracePt t="85648" x="2228850" y="4343400"/>
          <p14:tracePt t="85787" x="2222500" y="4343400"/>
          <p14:tracePt t="85911" x="2228850" y="4337050"/>
          <p14:tracePt t="85915" x="2241550" y="4337050"/>
          <p14:tracePt t="85931" x="2266950" y="4324350"/>
          <p14:tracePt t="85947" x="2324100" y="4324350"/>
          <p14:tracePt t="85964" x="2374900" y="4324350"/>
          <p14:tracePt t="85981" x="2432050" y="4324350"/>
          <p14:tracePt t="85997" x="2482850" y="4337050"/>
          <p14:tracePt t="86014" x="2540000" y="4356100"/>
          <p14:tracePt t="86015" x="2552700" y="4362450"/>
          <p14:tracePt t="86031" x="2597150" y="4381500"/>
          <p14:tracePt t="86047" x="2641600" y="4387850"/>
          <p14:tracePt t="86064" x="2660650" y="4400550"/>
          <p14:tracePt t="86080" x="2679700" y="4406900"/>
          <p14:tracePt t="86097" x="2686050" y="4406900"/>
          <p14:tracePt t="86114" x="2692400" y="4413250"/>
          <p14:tracePt t="86148" x="2698750" y="4413250"/>
          <p14:tracePt t="86193" x="2705100" y="4413250"/>
          <p14:tracePt t="86216" x="2711450" y="4413250"/>
          <p14:tracePt t="86240" x="2717800" y="4413250"/>
          <p14:tracePt t="86245" x="2717800" y="4406900"/>
          <p14:tracePt t="86252" x="2724150" y="4406900"/>
          <p14:tracePt t="86264" x="2730500" y="4406900"/>
          <p14:tracePt t="86281" x="2743200" y="4406900"/>
          <p14:tracePt t="86297" x="2755900" y="4406900"/>
          <p14:tracePt t="86314" x="2774950" y="4406900"/>
          <p14:tracePt t="86330" x="2800350" y="4406900"/>
          <p14:tracePt t="86347" x="2819400" y="4406900"/>
          <p14:tracePt t="86364" x="2832100" y="4406900"/>
          <p14:tracePt t="86381" x="2838450" y="4406900"/>
          <p14:tracePt t="86397" x="2844800" y="4406900"/>
          <p14:tracePt t="86684" x="2851150" y="4406900"/>
          <p14:tracePt t="86696" x="2857500" y="4400550"/>
          <p14:tracePt t="86708" x="2863850" y="4394200"/>
          <p14:tracePt t="86721" x="2870200" y="4394200"/>
          <p14:tracePt t="86732" x="2876550" y="4394200"/>
          <p14:tracePt t="86748" x="2882900" y="4387850"/>
          <p14:tracePt t="86764" x="2889250" y="4381500"/>
          <p14:tracePt t="86781" x="2901950" y="4381500"/>
          <p14:tracePt t="86797" x="2901950" y="4375150"/>
          <p14:tracePt t="86814" x="2914650" y="4368800"/>
          <p14:tracePt t="86830" x="2921000" y="4368800"/>
          <p14:tracePt t="86847" x="2927350" y="4362450"/>
          <p14:tracePt t="86892" x="2933700" y="4362450"/>
          <p14:tracePt t="88628" x="2933700" y="4356100"/>
          <p14:tracePt t="88632" x="2940050" y="4356100"/>
          <p14:tracePt t="88647" x="2946400" y="4356100"/>
          <p14:tracePt t="88664" x="2946400" y="4349750"/>
          <p14:tracePt t="88680" x="2952750" y="4343400"/>
          <p14:tracePt t="88697" x="2952750" y="4337050"/>
          <p14:tracePt t="88804" x="2952750" y="4343400"/>
          <p14:tracePt t="88813" x="2952750" y="4349750"/>
          <p14:tracePt t="88824" x="2952750" y="4356100"/>
          <p14:tracePt t="88836" x="2952750" y="4362450"/>
          <p14:tracePt t="88861" x="2952750" y="4368800"/>
          <p14:tracePt t="88870" x="2952750" y="4375150"/>
          <p14:tracePt t="89002" x="2959100" y="4381500"/>
          <p14:tracePt t="89030" x="2959100" y="4375150"/>
          <p14:tracePt t="89049" x="2959100" y="4368800"/>
          <p14:tracePt t="89214" x="2959100" y="4362450"/>
          <p14:tracePt t="89225" x="2959100" y="4356100"/>
          <p14:tracePt t="89230" x="2959100" y="4349750"/>
          <p14:tracePt t="89247" x="2946400" y="4337050"/>
          <p14:tracePt t="89264" x="2933700" y="4311650"/>
          <p14:tracePt t="89280" x="2914650" y="4298950"/>
          <p14:tracePt t="89297" x="2895600" y="4267200"/>
          <p14:tracePt t="89314" x="2870200" y="4241800"/>
          <p14:tracePt t="89330" x="2838450" y="4203700"/>
          <p14:tracePt t="89347" x="2794000" y="4171950"/>
          <p14:tracePt t="89364" x="2749550" y="4146550"/>
          <p14:tracePt t="89381" x="2692400" y="4133850"/>
          <p14:tracePt t="89397" x="2673350" y="4121150"/>
          <p14:tracePt t="89414" x="2654300" y="4114800"/>
          <p14:tracePt t="89431" x="2647950" y="4108450"/>
          <p14:tracePt t="89447" x="2641600" y="4102100"/>
          <p14:tracePt t="89464" x="2622550" y="4083050"/>
          <p14:tracePt t="89481" x="2622550" y="4070350"/>
          <p14:tracePt t="89497" x="2616200" y="4057650"/>
          <p14:tracePt t="89514" x="2616200" y="4051300"/>
          <p14:tracePt t="89530" x="2603500" y="4038600"/>
          <p14:tracePt t="89564" x="2603500" y="4032250"/>
          <p14:tracePt t="89580" x="2597150" y="4013200"/>
          <p14:tracePt t="89597" x="2590800" y="4006850"/>
          <p14:tracePt t="89614" x="2578100" y="3994150"/>
          <p14:tracePt t="89630" x="2571750" y="3987800"/>
          <p14:tracePt t="89647" x="2565400" y="3968750"/>
          <p14:tracePt t="89664" x="2559050" y="3956050"/>
          <p14:tracePt t="89680" x="2552700" y="3937000"/>
          <p14:tracePt t="89697" x="2546350" y="3930650"/>
          <p14:tracePt t="89714" x="2546350" y="3924300"/>
          <p14:tracePt t="90273" x="2546350" y="3917950"/>
          <p14:tracePt t="90282" x="2546350" y="3911600"/>
          <p14:tracePt t="90285" x="2552700" y="3911600"/>
          <p14:tracePt t="90298" x="2559050" y="3911600"/>
          <p14:tracePt t="90317" x="2559050" y="3905250"/>
          <p14:tracePt t="90330" x="2565400" y="3905250"/>
          <p14:tracePt t="90418" x="2565400" y="3898900"/>
          <p14:tracePt t="90429" x="2559050" y="3898900"/>
          <p14:tracePt t="90433" x="2552700" y="3898900"/>
          <p14:tracePt t="90448" x="2533650" y="3898900"/>
          <p14:tracePt t="90464" x="2495550" y="3898900"/>
          <p14:tracePt t="90481" x="2444750" y="3898900"/>
          <p14:tracePt t="90497" x="2362200" y="3898900"/>
          <p14:tracePt t="90514" x="2298700" y="3898900"/>
          <p14:tracePt t="90530" x="2235200" y="3898900"/>
          <p14:tracePt t="90547" x="2171700" y="3898900"/>
          <p14:tracePt t="90564" x="2127250" y="3898900"/>
          <p14:tracePt t="90580" x="2082800" y="3898900"/>
          <p14:tracePt t="90597" x="2057400" y="3898900"/>
          <p14:tracePt t="90614" x="2038350" y="3898900"/>
          <p14:tracePt t="90630" x="2025650" y="3898900"/>
          <p14:tracePt t="90647" x="2019300" y="3898900"/>
          <p14:tracePt t="90664" x="2006600" y="3898900"/>
          <p14:tracePt t="90680" x="1993900" y="3905250"/>
          <p14:tracePt t="90697" x="1974850" y="3911600"/>
          <p14:tracePt t="90714" x="1955800" y="3917950"/>
          <p14:tracePt t="90730" x="1917700" y="3937000"/>
          <p14:tracePt t="90747" x="1866900" y="3949700"/>
          <p14:tracePt t="90764" x="1828800" y="3956050"/>
          <p14:tracePt t="90780" x="1816100" y="3962400"/>
          <p14:tracePt t="90909" x="1822450" y="3962400"/>
          <p14:tracePt t="90918" x="1828800" y="3962400"/>
          <p14:tracePt t="90925" x="1835150" y="3962400"/>
          <p14:tracePt t="90930" x="1841500" y="3962400"/>
          <p14:tracePt t="90947" x="1860550" y="3962400"/>
          <p14:tracePt t="90964" x="1879600" y="3962400"/>
          <p14:tracePt t="90980" x="1898650" y="3962400"/>
          <p14:tracePt t="90997" x="1911350" y="3962400"/>
          <p14:tracePt t="91014" x="1924050" y="3962400"/>
          <p14:tracePt t="91031" x="1943100" y="3962400"/>
          <p14:tracePt t="91047" x="1962150" y="3962400"/>
          <p14:tracePt t="91064" x="1981200" y="3962400"/>
          <p14:tracePt t="91081" x="2006600" y="3962400"/>
          <p14:tracePt t="91097" x="2038350" y="3962400"/>
          <p14:tracePt t="91114" x="2044700" y="3962400"/>
          <p14:tracePt t="91130" x="2063750" y="3962400"/>
          <p14:tracePt t="91147" x="2082800" y="3962400"/>
          <p14:tracePt t="91164" x="2101850" y="3962400"/>
          <p14:tracePt t="91180" x="2127250" y="3962400"/>
          <p14:tracePt t="91198" x="2159000" y="3962400"/>
          <p14:tracePt t="91214" x="2184400" y="3962400"/>
          <p14:tracePt t="91230" x="2203450" y="3962400"/>
          <p14:tracePt t="91247" x="2228850" y="3962400"/>
          <p14:tracePt t="91264" x="2254250" y="3962400"/>
          <p14:tracePt t="91280" x="2286000" y="3956050"/>
          <p14:tracePt t="91297" x="2336800" y="3956050"/>
          <p14:tracePt t="91314" x="2387600" y="3956050"/>
          <p14:tracePt t="91330" x="2444750" y="3956050"/>
          <p14:tracePt t="91347" x="2489200" y="3956050"/>
          <p14:tracePt t="91364" x="2527300" y="3956050"/>
          <p14:tracePt t="91381" x="2578100" y="3956050"/>
          <p14:tracePt t="91397" x="2616200" y="3956050"/>
          <p14:tracePt t="91414" x="2660650" y="3956050"/>
          <p14:tracePt t="91431" x="2705100" y="3956050"/>
          <p14:tracePt t="91447" x="2768600" y="3956050"/>
          <p14:tracePt t="91464" x="2832100" y="3956050"/>
          <p14:tracePt t="91481" x="2901950" y="3949700"/>
          <p14:tracePt t="91497" x="2971800" y="3949700"/>
          <p14:tracePt t="91514" x="3016250" y="3943350"/>
          <p14:tracePt t="91530" x="3060700" y="3943350"/>
          <p14:tracePt t="91547" x="3098800" y="3943350"/>
          <p14:tracePt t="91564" x="3130550" y="3943350"/>
          <p14:tracePt t="91581" x="3143250" y="3943350"/>
          <p14:tracePt t="91597" x="3149600" y="3943350"/>
          <p14:tracePt t="92023" x="3143250" y="3943350"/>
          <p14:tracePt t="92031" x="3136900" y="3943350"/>
          <p14:tracePt t="92039" x="3130550" y="3943350"/>
          <p14:tracePt t="92047" x="3124200" y="3943350"/>
          <p14:tracePt t="92064" x="3098800" y="3943350"/>
          <p14:tracePt t="92081" x="3073400" y="3943350"/>
          <p14:tracePt t="92097" x="3041650" y="3943350"/>
          <p14:tracePt t="92114" x="2997200" y="3943350"/>
          <p14:tracePt t="92131" x="2946400" y="3949700"/>
          <p14:tracePt t="92147" x="2901950" y="3956050"/>
          <p14:tracePt t="92164" x="2863850" y="3956050"/>
          <p14:tracePt t="92180" x="2832100" y="3956050"/>
          <p14:tracePt t="92198" x="2813050" y="3956050"/>
          <p14:tracePt t="92214" x="2787650" y="3956050"/>
          <p14:tracePt t="92214" x="2774950" y="3956050"/>
          <p14:tracePt t="92230" x="2743200" y="3956050"/>
          <p14:tracePt t="92247" x="2698750" y="3956050"/>
          <p14:tracePt t="92264" x="2660650" y="3956050"/>
          <p14:tracePt t="92281" x="2616200" y="3956050"/>
          <p14:tracePt t="92297" x="2578100" y="3962400"/>
          <p14:tracePt t="92314" x="2540000" y="3968750"/>
          <p14:tracePt t="92330" x="2501900" y="3968750"/>
          <p14:tracePt t="92347" x="2476500" y="3968750"/>
          <p14:tracePt t="92364" x="2451100" y="3968750"/>
          <p14:tracePt t="92381" x="2425700" y="3968750"/>
          <p14:tracePt t="92397" x="2393950" y="3968750"/>
          <p14:tracePt t="92414" x="2362200" y="3968750"/>
          <p14:tracePt t="92430" x="2311400" y="3968750"/>
          <p14:tracePt t="92447" x="2273300" y="3968750"/>
          <p14:tracePt t="92464" x="2241550" y="3968750"/>
          <p14:tracePt t="92481" x="2209800" y="3968750"/>
          <p14:tracePt t="92497" x="2184400" y="3968750"/>
          <p14:tracePt t="92514" x="2152650" y="3968750"/>
          <p14:tracePt t="92515" x="2146300" y="3968750"/>
          <p14:tracePt t="92530" x="2114550" y="3968750"/>
          <p14:tracePt t="92547" x="2089150" y="3968750"/>
          <p14:tracePt t="92564" x="2070100" y="3968750"/>
          <p14:tracePt t="92580" x="2063750" y="3968750"/>
          <p14:tracePt t="92597" x="2057400" y="3968750"/>
          <p14:tracePt t="92643" x="2051050" y="3968750"/>
          <p14:tracePt t="92679" x="2044700" y="3968750"/>
          <p14:tracePt t="92707" x="2038350" y="3968750"/>
          <p14:tracePt t="92719" x="2032000" y="3968750"/>
          <p14:tracePt t="92726" x="2025650" y="3968750"/>
          <p14:tracePt t="92743" x="2019300" y="3968750"/>
          <p14:tracePt t="92751" x="2019300" y="3962400"/>
          <p14:tracePt t="92764" x="2000250" y="3962400"/>
          <p14:tracePt t="92781" x="1987550" y="3962400"/>
          <p14:tracePt t="92797" x="1981200" y="3962400"/>
          <p14:tracePt t="93043" x="1981200" y="3956050"/>
          <p14:tracePt t="93059" x="1987550" y="3949700"/>
          <p14:tracePt t="93062" x="1993900" y="3949700"/>
          <p14:tracePt t="93067" x="2000250" y="3949700"/>
          <p14:tracePt t="93080" x="2025650" y="3949700"/>
          <p14:tracePt t="93097" x="2076450" y="3943350"/>
          <p14:tracePt t="93114" x="2152650" y="3943350"/>
          <p14:tracePt t="93131" x="2216150" y="3943350"/>
          <p14:tracePt t="93147" x="2292350" y="3943350"/>
          <p14:tracePt t="93164" x="2368550" y="3943350"/>
          <p14:tracePt t="93181" x="2463800" y="3943350"/>
          <p14:tracePt t="93198" x="2565400" y="3943350"/>
          <p14:tracePt t="93214" x="2647950" y="3943350"/>
          <p14:tracePt t="93231" x="2736850" y="3943350"/>
          <p14:tracePt t="93247" x="2800350" y="3943350"/>
          <p14:tracePt t="93264" x="2844800" y="3943350"/>
          <p14:tracePt t="93281" x="2895600" y="3943350"/>
          <p14:tracePt t="93297" x="2927350" y="3937000"/>
          <p14:tracePt t="93314" x="2933700" y="3937000"/>
          <p14:tracePt t="93330" x="2940050" y="3937000"/>
          <p14:tracePt t="93423" x="2933700" y="3937000"/>
          <p14:tracePt t="93427" x="2921000" y="3937000"/>
          <p14:tracePt t="93431" x="2908300" y="3937000"/>
          <p14:tracePt t="93447" x="2844800" y="3937000"/>
          <p14:tracePt t="93464" x="2768600" y="3937000"/>
          <p14:tracePt t="93481" x="2686050" y="3937000"/>
          <p14:tracePt t="93498" x="2584450" y="3937000"/>
          <p14:tracePt t="93514" x="2514600" y="3937000"/>
          <p14:tracePt t="93515" x="2495550" y="3937000"/>
          <p14:tracePt t="93531" x="2444750" y="3937000"/>
          <p14:tracePt t="93547" x="2419350" y="3937000"/>
          <p14:tracePt t="93615" x="2432050" y="3937000"/>
          <p14:tracePt t="93618" x="2438400" y="3937000"/>
          <p14:tracePt t="93630" x="2457450" y="3937000"/>
          <p14:tracePt t="93647" x="2578100" y="3937000"/>
          <p14:tracePt t="93664" x="2686050" y="3937000"/>
          <p14:tracePt t="93681" x="2825750" y="3937000"/>
          <p14:tracePt t="93698" x="2921000" y="3937000"/>
          <p14:tracePt t="93714" x="3086100" y="3937000"/>
          <p14:tracePt t="93715" x="3105150" y="3937000"/>
          <p14:tracePt t="93731" x="3162300" y="3937000"/>
          <p14:tracePt t="93747" x="3194050" y="3937000"/>
          <p14:tracePt t="94179" x="3200400" y="3943350"/>
          <p14:tracePt t="94187" x="3206750" y="3949700"/>
          <p14:tracePt t="94197" x="3219450" y="3956050"/>
          <p14:tracePt t="94214" x="3295650" y="4006850"/>
          <p14:tracePt t="94231" x="3448050" y="4140200"/>
          <p14:tracePt t="94247" x="3613150" y="4273550"/>
          <p14:tracePt t="94264" x="3816350" y="4425950"/>
          <p14:tracePt t="94280" x="4064000" y="4610100"/>
          <p14:tracePt t="94297" x="4324350" y="4762500"/>
          <p14:tracePt t="94314" x="4578350" y="4908550"/>
          <p14:tracePt t="94331" x="4845050" y="5029200"/>
          <p14:tracePt t="94347" x="4978400" y="5067300"/>
          <p14:tracePt t="94364" x="5168900" y="5111750"/>
          <p14:tracePt t="94381" x="5308600" y="5124450"/>
          <p14:tracePt t="94397" x="5422900" y="5137150"/>
          <p14:tracePt t="94414" x="5499100" y="5149850"/>
          <p14:tracePt t="94430" x="5543550" y="5149850"/>
          <p14:tracePt t="94447" x="5581650" y="5149850"/>
          <p14:tracePt t="94464" x="5626100" y="5149850"/>
          <p14:tracePt t="94480" x="5664200" y="5149850"/>
          <p14:tracePt t="94497" x="5683250" y="5149850"/>
          <p14:tracePt t="94514" x="5695950" y="5149850"/>
          <p14:tracePt t="94516" x="5702300" y="5149850"/>
          <p14:tracePt t="94530" x="5715000" y="5149850"/>
          <p14:tracePt t="94547" x="5734050" y="5149850"/>
          <p14:tracePt t="94564" x="5765800" y="5149850"/>
          <p14:tracePt t="94580" x="5803900" y="5149850"/>
          <p14:tracePt t="94597" x="5854700" y="5149850"/>
          <p14:tracePt t="94613" x="5886450" y="5149850"/>
          <p14:tracePt t="94630" x="5918200" y="5149850"/>
          <p14:tracePt t="94647" x="5924550" y="5149850"/>
          <p14:tracePt t="94663" x="5937250" y="5149850"/>
          <p14:tracePt t="94697" x="5943600" y="5143500"/>
          <p14:tracePt t="94714" x="5943600" y="5137150"/>
          <p14:tracePt t="94844" x="5943600" y="5130800"/>
          <p14:tracePt t="94872" x="5943600" y="5124450"/>
          <p14:tracePt t="94884" x="5943600" y="5118100"/>
          <p14:tracePt t="94892" x="5937250" y="5118100"/>
          <p14:tracePt t="94897" x="5930900" y="5118100"/>
          <p14:tracePt t="94914" x="5905500" y="5111750"/>
          <p14:tracePt t="94930" x="5867400" y="5105400"/>
          <p14:tracePt t="94947" x="5822950" y="5099050"/>
          <p14:tracePt t="94964" x="5797550" y="5092700"/>
          <p14:tracePt t="94981" x="5784850" y="5092700"/>
          <p14:tracePt t="94997" x="5778500" y="5092700"/>
          <p14:tracePt t="95032" x="5772150" y="5092700"/>
          <p14:tracePt t="95048" x="5765800" y="5092700"/>
          <p14:tracePt t="95072" x="5759450" y="5092700"/>
          <p14:tracePt t="95092" x="5753100" y="5092700"/>
          <p14:tracePt t="95100" x="5746750" y="5092700"/>
          <p14:tracePt t="95116" x="5740400" y="5092700"/>
          <p14:tracePt t="95130" x="5734050" y="5086350"/>
          <p14:tracePt t="95148" x="5715000" y="5080000"/>
          <p14:tracePt t="95164" x="5695950" y="5073650"/>
          <p14:tracePt t="95180" x="5683250" y="5067300"/>
          <p14:tracePt t="95197" x="5670550" y="5067300"/>
          <p14:tracePt t="95214" x="5651500" y="5067300"/>
          <p14:tracePt t="95230" x="5645150" y="5067300"/>
          <p14:tracePt t="95247" x="5632450" y="5060950"/>
          <p14:tracePt t="95264" x="5613400" y="5054600"/>
          <p14:tracePt t="95280" x="5600700" y="5054600"/>
          <p14:tracePt t="95297" x="5575300" y="5048250"/>
          <p14:tracePt t="95314" x="5543550" y="5041900"/>
          <p14:tracePt t="95330" x="5492750" y="5029200"/>
          <p14:tracePt t="95347" x="5435600" y="5022850"/>
          <p14:tracePt t="95364" x="5372100" y="5010150"/>
          <p14:tracePt t="95381" x="5334000" y="4997450"/>
          <p14:tracePt t="95397" x="5289550" y="4991100"/>
          <p14:tracePt t="95414" x="5226050" y="4972050"/>
          <p14:tracePt t="95430" x="5162550" y="4940300"/>
          <p14:tracePt t="95447" x="5092700" y="4908550"/>
          <p14:tracePt t="95464" x="4997450" y="4870450"/>
          <p14:tracePt t="95481" x="4914900" y="4826000"/>
          <p14:tracePt t="95497" x="4832350" y="4787900"/>
          <p14:tracePt t="95514" x="4762500" y="4768850"/>
          <p14:tracePt t="95530" x="4705350" y="4743450"/>
          <p14:tracePt t="95547" x="4654550" y="4718050"/>
          <p14:tracePt t="95564" x="4603750" y="4699000"/>
          <p14:tracePt t="95580" x="4565650" y="4686300"/>
          <p14:tracePt t="95597" x="4527550" y="4667250"/>
          <p14:tracePt t="95614" x="4502150" y="4648200"/>
          <p14:tracePt t="95630" x="4483100" y="4641850"/>
          <p14:tracePt t="95692" x="4476750" y="4635500"/>
          <p14:tracePt t="96809" x="4476750" y="4629150"/>
          <p14:tracePt t="96820" x="4476750" y="4622800"/>
          <p14:tracePt t="97913" x="4470400" y="4622800"/>
          <p14:tracePt t="97917" x="4470400" y="4616450"/>
          <p14:tracePt t="97930" x="4457700" y="4610100"/>
          <p14:tracePt t="97948" x="4432300" y="4572000"/>
          <p14:tracePt t="97964" x="4381500" y="4464050"/>
          <p14:tracePt t="97965" x="4368800" y="4419600"/>
          <p14:tracePt t="97980" x="4279900" y="4191000"/>
          <p14:tracePt t="97997" x="3924300" y="3625850"/>
          <p14:tracePt t="98014" x="3308350" y="2971800"/>
          <p14:tracePt t="98030" x="2533650" y="2355850"/>
          <p14:tracePt t="98048" x="1676400" y="1809750"/>
          <p14:tracePt t="98064" x="984250" y="1473200"/>
          <p14:tracePt t="98080" x="527050" y="1282700"/>
          <p14:tracePt t="98097" x="152400" y="1149350"/>
          <p14:tracePt t="99180" x="107950" y="628650"/>
          <p14:tracePt t="99197" x="539750" y="736600"/>
          <p14:tracePt t="99214" x="838200" y="819150"/>
          <p14:tracePt t="99230" x="1168400" y="908050"/>
          <p14:tracePt t="99247" x="1454150" y="996950"/>
          <p14:tracePt t="99263" x="1714500" y="1079500"/>
          <p14:tracePt t="99280" x="1898650" y="1149350"/>
          <p14:tracePt t="99297" x="2051050" y="1212850"/>
          <p14:tracePt t="99314" x="2120900" y="1244600"/>
          <p14:tracePt t="99330" x="2139950" y="1257300"/>
          <p14:tracePt t="99347" x="2159000" y="1263650"/>
          <p14:tracePt t="99429" x="2165350" y="1263650"/>
          <p14:tracePt t="99437" x="2171700" y="1263650"/>
          <p14:tracePt t="99447" x="2178050" y="1263650"/>
          <p14:tracePt t="99464" x="2197100" y="1263650"/>
          <p14:tracePt t="99480" x="2222500" y="1263650"/>
          <p14:tracePt t="99497" x="2260600" y="1263650"/>
          <p14:tracePt t="99514" x="2286000" y="1263650"/>
          <p14:tracePt t="99530" x="2305050" y="1263650"/>
          <p14:tracePt t="99547" x="2330450" y="1270000"/>
          <p14:tracePt t="99564" x="2343150" y="1270000"/>
          <p14:tracePt t="99580" x="2355850" y="1270000"/>
          <p14:tracePt t="99598" x="2362200" y="1270000"/>
          <p14:tracePt t="99614" x="2368550" y="1270000"/>
          <p14:tracePt t="99661" x="2374900" y="1276350"/>
          <p14:tracePt t="99677" x="2374900" y="1282700"/>
          <p14:tracePt t="99681" x="2374900" y="1289050"/>
          <p14:tracePt t="99697" x="2381250" y="1295400"/>
          <p14:tracePt t="99713" x="2387600" y="1320800"/>
          <p14:tracePt t="99730" x="2393950" y="1339850"/>
          <p14:tracePt t="99747" x="2400300" y="1352550"/>
          <p14:tracePt t="99764" x="2406650" y="13589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Kruskal’s</a:t>
            </a:r>
            <a:r>
              <a:rPr lang="en-US" dirty="0" smtClean="0"/>
              <a:t> Algorithm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 Prioritize minimum weighted edges.</a:t>
            </a:r>
          </a:p>
          <a:p>
            <a:r>
              <a:rPr lang="en-US" dirty="0" smtClean="0"/>
              <a:t>2. No cycles</a:t>
            </a:r>
            <a:endParaRPr lang="en-US" dirty="0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13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229"/>
    </mc:Choice>
    <mc:Fallback xmlns="">
      <p:transition spd="slow" advTm="152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Screen Clippin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293" y="609600"/>
            <a:ext cx="5037901" cy="51816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 smtClean="0"/>
              <a:t>Kruskal’s</a:t>
            </a:r>
            <a:r>
              <a:rPr lang="en-US" dirty="0" smtClean="0"/>
              <a:t> Algorithm is a greedy algorithm. It sticks with the pre -established rules and makes the best choice for the current iteration in the task and never changes it decision.</a:t>
            </a:r>
            <a:endParaRPr lang="en-US" dirty="0"/>
          </a:p>
        </p:txBody>
      </p:sp>
      <p:pic>
        <p:nvPicPr>
          <p:cNvPr id="12" name="Picture 11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144" y="776146"/>
            <a:ext cx="3915321" cy="2029108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3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965"/>
    </mc:Choice>
    <mc:Fallback xmlns="">
      <p:transition spd="slow" advTm="356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866" x="419100" y="5581650"/>
          <p14:tracePt t="12931" x="419100" y="5575300"/>
          <p14:tracePt t="12964" x="412750" y="5568950"/>
          <p14:tracePt t="13043" x="419100" y="5568950"/>
          <p14:tracePt t="13055" x="425450" y="5568950"/>
          <p14:tracePt t="13068" x="431800" y="5568950"/>
          <p14:tracePt t="13072" x="438150" y="5568950"/>
          <p14:tracePt t="13088" x="476250" y="5568950"/>
          <p14:tracePt t="13104" x="527050" y="5568950"/>
          <p14:tracePt t="13121" x="609600" y="5575300"/>
          <p14:tracePt t="13137" x="711200" y="5575300"/>
          <p14:tracePt t="13154" x="825500" y="5575300"/>
          <p14:tracePt t="13171" x="933450" y="5568950"/>
          <p14:tracePt t="13188" x="1111250" y="5511800"/>
          <p14:tracePt t="13204" x="1238250" y="5461000"/>
          <p14:tracePt t="13221" x="1365250" y="5397500"/>
          <p14:tracePt t="13238" x="1479550" y="5327650"/>
          <p14:tracePt t="13254" x="1568450" y="5264150"/>
          <p14:tracePt t="13271" x="1625600" y="5213350"/>
          <p14:tracePt t="13288" x="1670050" y="5168900"/>
          <p14:tracePt t="13304" x="1689100" y="5124450"/>
          <p14:tracePt t="13321" x="1708150" y="5086350"/>
          <p14:tracePt t="13338" x="1727200" y="5029200"/>
          <p14:tracePt t="13354" x="1752600" y="4984750"/>
          <p14:tracePt t="13371" x="1771650" y="4953000"/>
          <p14:tracePt t="13388" x="1797050" y="4914900"/>
          <p14:tracePt t="13404" x="1822450" y="4889500"/>
          <p14:tracePt t="13421" x="1854200" y="4857750"/>
          <p14:tracePt t="13438" x="1911350" y="4819650"/>
          <p14:tracePt t="13454" x="1981200" y="4794250"/>
          <p14:tracePt t="13471" x="2051050" y="4756150"/>
          <p14:tracePt t="13488" x="2101850" y="4737100"/>
          <p14:tracePt t="13504" x="2114550" y="4737100"/>
          <p14:tracePt t="14112" x="2120900" y="4737100"/>
          <p14:tracePt t="14144" x="2120900" y="4743450"/>
          <p14:tracePt t="14928" x="2120900" y="4749800"/>
          <p14:tracePt t="14932" x="2120900" y="4756150"/>
          <p14:tracePt t="14944" x="2120900" y="4762500"/>
          <p14:tracePt t="16425" x="2114550" y="4762500"/>
          <p14:tracePt t="16433" x="2108200" y="4762500"/>
          <p14:tracePt t="16437" x="2101850" y="4762500"/>
          <p14:tracePt t="16454" x="2095500" y="4756150"/>
          <p14:tracePt t="16471" x="2095500" y="4743450"/>
          <p14:tracePt t="16488" x="2095500" y="4737100"/>
          <p14:tracePt t="16504" x="2095500" y="4718050"/>
          <p14:tracePt t="16521" x="2095500" y="4673600"/>
          <p14:tracePt t="16537" x="2120900" y="4591050"/>
          <p14:tracePt t="16554" x="2152650" y="4489450"/>
          <p14:tracePt t="16571" x="2159000" y="4387850"/>
          <p14:tracePt t="16587" x="2159000" y="4311650"/>
          <p14:tracePt t="16604" x="2127250" y="4216400"/>
          <p14:tracePt t="16621" x="2082800" y="4057650"/>
          <p14:tracePt t="16637" x="2051050" y="3943350"/>
          <p14:tracePt t="16654" x="2032000" y="3816350"/>
          <p14:tracePt t="16671" x="2000250" y="3702050"/>
          <p14:tracePt t="16687" x="1968500" y="3581400"/>
          <p14:tracePt t="16704" x="1943100" y="3492500"/>
          <p14:tracePt t="16721" x="1936750" y="3384550"/>
          <p14:tracePt t="16737" x="1949450" y="3333750"/>
          <p14:tracePt t="16754" x="2012950" y="3225800"/>
          <p14:tracePt t="16771" x="2139950" y="3105150"/>
          <p14:tracePt t="16787" x="2336800" y="2933700"/>
          <p14:tracePt t="16804" x="2654300" y="2647950"/>
          <p14:tracePt t="16821" x="2927350" y="2355850"/>
          <p14:tracePt t="16837" x="3098800" y="2089150"/>
          <p14:tracePt t="16854" x="3200400" y="1898650"/>
          <p14:tracePt t="16871" x="3232150" y="1701800"/>
          <p14:tracePt t="16887" x="3238500" y="1473200"/>
          <p14:tracePt t="16904" x="3225800" y="1244600"/>
          <p14:tracePt t="16921" x="3136900" y="1047750"/>
          <p14:tracePt t="16937" x="3022600" y="927100"/>
          <p14:tracePt t="16954" x="2882900" y="838200"/>
          <p14:tracePt t="16971" x="2730500" y="819150"/>
          <p14:tracePt t="16987" x="2590800" y="819150"/>
          <p14:tracePt t="17004" x="2470150" y="819150"/>
          <p14:tracePt t="17021" x="2368550" y="838200"/>
          <p14:tracePt t="17037" x="2330450" y="869950"/>
          <p14:tracePt t="17054" x="2292350" y="939800"/>
          <p14:tracePt t="17071" x="2260600" y="1047750"/>
          <p14:tracePt t="17087" x="2254250" y="1162050"/>
          <p14:tracePt t="17104" x="2254250" y="1308100"/>
          <p14:tracePt t="17121" x="2305050" y="1504950"/>
          <p14:tracePt t="17137" x="2362200" y="1638300"/>
          <p14:tracePt t="17154" x="2451100" y="1752600"/>
          <p14:tracePt t="17171" x="2552700" y="1860550"/>
          <p14:tracePt t="17187" x="2705100" y="1936750"/>
          <p14:tracePt t="17204" x="2851150" y="1974850"/>
          <p14:tracePt t="17221" x="3054350" y="2006600"/>
          <p14:tracePt t="17238" x="3213100" y="2012950"/>
          <p14:tracePt t="17255" x="3321050" y="2012950"/>
          <p14:tracePt t="17271" x="3403600" y="1987550"/>
          <p14:tracePt t="17288" x="3479800" y="1930400"/>
          <p14:tracePt t="17305" x="3549650" y="1841500"/>
          <p14:tracePt t="17321" x="3575050" y="1758950"/>
          <p14:tracePt t="17337" x="3581400" y="1631950"/>
          <p14:tracePt t="17354" x="3581400" y="1524000"/>
          <p14:tracePt t="17371" x="3562350" y="1409700"/>
          <p14:tracePt t="17387" x="3530600" y="1333500"/>
          <p14:tracePt t="17404" x="3473450" y="1257300"/>
          <p14:tracePt t="17421" x="3390900" y="1200150"/>
          <p14:tracePt t="17437" x="3327400" y="1168400"/>
          <p14:tracePt t="17454" x="3244850" y="1136650"/>
          <p14:tracePt t="17471" x="3149600" y="1123950"/>
          <p14:tracePt t="17488" x="3041650" y="1123950"/>
          <p14:tracePt t="17504" x="2940050" y="1123950"/>
          <p14:tracePt t="17521" x="2794000" y="1136650"/>
          <p14:tracePt t="17537" x="2647950" y="1193800"/>
          <p14:tracePt t="17554" x="2501900" y="1270000"/>
          <p14:tracePt t="17571" x="2406650" y="1339850"/>
          <p14:tracePt t="17587" x="2324100" y="1422400"/>
          <p14:tracePt t="17604" x="2286000" y="1504950"/>
          <p14:tracePt t="17621" x="2273300" y="1631950"/>
          <p14:tracePt t="17637" x="2273300" y="1739900"/>
          <p14:tracePt t="17654" x="2298700" y="1854200"/>
          <p14:tracePt t="17671" x="2349500" y="1955800"/>
          <p14:tracePt t="17687" x="2406650" y="2038350"/>
          <p14:tracePt t="17704" x="2482850" y="2127250"/>
          <p14:tracePt t="17721" x="2584450" y="2216150"/>
          <p14:tracePt t="17738" x="2692400" y="2266950"/>
          <p14:tracePt t="17754" x="2806700" y="2298700"/>
          <p14:tracePt t="17771" x="2908300" y="2305050"/>
          <p14:tracePt t="17787" x="3022600" y="2305050"/>
          <p14:tracePt t="17804" x="3162300" y="2279650"/>
          <p14:tracePt t="17821" x="3333750" y="2197100"/>
          <p14:tracePt t="17837" x="3460750" y="2108200"/>
          <p14:tracePt t="17854" x="3562350" y="1993900"/>
          <p14:tracePt t="17871" x="3651250" y="1841500"/>
          <p14:tracePt t="17887" x="3689350" y="1695450"/>
          <p14:tracePt t="17904" x="3695700" y="1568450"/>
          <p14:tracePt t="17921" x="3663950" y="1409700"/>
          <p14:tracePt t="17937" x="3600450" y="1314450"/>
          <p14:tracePt t="17954" x="3511550" y="1231900"/>
          <p14:tracePt t="17971" x="3429000" y="1187450"/>
          <p14:tracePt t="17988" x="3321050" y="1162050"/>
          <p14:tracePt t="18004" x="3194050" y="1155700"/>
          <p14:tracePt t="18021" x="3028950" y="1155700"/>
          <p14:tracePt t="18037" x="2901950" y="1162050"/>
          <p14:tracePt t="18054" x="2762250" y="1200150"/>
          <p14:tracePt t="18071" x="2635250" y="1282700"/>
          <p14:tracePt t="18087" x="2533650" y="1365250"/>
          <p14:tracePt t="18104" x="2444750" y="1460500"/>
          <p14:tracePt t="18121" x="2393950" y="1568450"/>
          <p14:tracePt t="18137" x="2387600" y="1657350"/>
          <p14:tracePt t="18154" x="2387600" y="1739900"/>
          <p14:tracePt t="18171" x="2400300" y="1803400"/>
          <p14:tracePt t="18187" x="2432050" y="1866900"/>
          <p14:tracePt t="18204" x="2470150" y="1924050"/>
          <p14:tracePt t="18221" x="2514600" y="1987550"/>
          <p14:tracePt t="18237" x="2552700" y="2038350"/>
          <p14:tracePt t="18254" x="2584450" y="2076450"/>
          <p14:tracePt t="18271" x="2609850" y="2101850"/>
          <p14:tracePt t="18287" x="2647950" y="2133600"/>
          <p14:tracePt t="18304" x="2705100" y="2159000"/>
          <p14:tracePt t="18321" x="2774950" y="2190750"/>
          <p14:tracePt t="18338" x="2819400" y="2203450"/>
          <p14:tracePt t="18354" x="2863850" y="2209800"/>
          <p14:tracePt t="18371" x="2876550" y="2209800"/>
          <p14:tracePt t="20407" x="2876550" y="2216150"/>
          <p14:tracePt t="20426" x="2876550" y="2222500"/>
          <p14:tracePt t="20434" x="2876550" y="2228850"/>
          <p14:tracePt t="20443" x="2876550" y="2235200"/>
          <p14:tracePt t="20454" x="2876550" y="2241550"/>
          <p14:tracePt t="20471" x="2876550" y="2260600"/>
          <p14:tracePt t="20487" x="2870200" y="2279650"/>
          <p14:tracePt t="20504" x="2870200" y="2292350"/>
          <p14:tracePt t="20521" x="2870200" y="2298700"/>
          <p14:tracePt t="20537" x="2870200" y="2305050"/>
          <p14:tracePt t="20554" x="2876550" y="2317750"/>
          <p14:tracePt t="20571" x="2901950" y="2317750"/>
          <p14:tracePt t="20587" x="2946400" y="2317750"/>
          <p14:tracePt t="20604" x="3003550" y="2305050"/>
          <p14:tracePt t="20621" x="3092450" y="2286000"/>
          <p14:tracePt t="20637" x="3181350" y="2254250"/>
          <p14:tracePt t="20654" x="3289300" y="2209800"/>
          <p14:tracePt t="20671" x="3359150" y="2159000"/>
          <p14:tracePt t="20687" x="3409950" y="2095500"/>
          <p14:tracePt t="20704" x="3454400" y="1981200"/>
          <p14:tracePt t="20721" x="3460750" y="1860550"/>
          <p14:tracePt t="20737" x="3441700" y="1695450"/>
          <p14:tracePt t="20754" x="3384550" y="1524000"/>
          <p14:tracePt t="20771" x="3302000" y="1397000"/>
          <p14:tracePt t="20787" x="3213100" y="1314450"/>
          <p14:tracePt t="20804" x="3111500" y="1257300"/>
          <p14:tracePt t="20821" x="3003550" y="1225550"/>
          <p14:tracePt t="20837" x="2895600" y="1219200"/>
          <p14:tracePt t="20854" x="2749550" y="1219200"/>
          <p14:tracePt t="20871" x="2622550" y="1244600"/>
          <p14:tracePt t="20887" x="2501900" y="1301750"/>
          <p14:tracePt t="20904" x="2413000" y="1371600"/>
          <p14:tracePt t="20921" x="2355850" y="1454150"/>
          <p14:tracePt t="20938" x="2324100" y="1593850"/>
          <p14:tracePt t="20954" x="2330450" y="1727200"/>
          <p14:tracePt t="20971" x="2393950" y="1847850"/>
          <p14:tracePt t="20988" x="2476500" y="1981200"/>
          <p14:tracePt t="21004" x="2609850" y="2095500"/>
          <p14:tracePt t="21021" x="2762250" y="2197100"/>
          <p14:tracePt t="21037" x="2921000" y="2273300"/>
          <p14:tracePt t="21054" x="3136900" y="2317750"/>
          <p14:tracePt t="21071" x="3295650" y="2324100"/>
          <p14:tracePt t="21088" x="3435350" y="2305050"/>
          <p14:tracePt t="21104" x="3575050" y="2216150"/>
          <p14:tracePt t="21121" x="3695700" y="2070100"/>
          <p14:tracePt t="21137" x="3752850" y="1930400"/>
          <p14:tracePt t="21154" x="3740150" y="1758950"/>
          <p14:tracePt t="21171" x="3638550" y="1619250"/>
          <p14:tracePt t="21188" x="3498850" y="1492250"/>
          <p14:tracePt t="21204" x="3359150" y="1416050"/>
          <p14:tracePt t="21221" x="3244850" y="1384300"/>
          <p14:tracePt t="21237" x="3187700" y="1384300"/>
          <p14:tracePt t="21254" x="3124200" y="1397000"/>
          <p14:tracePt t="21271" x="3086100" y="1447800"/>
          <p14:tracePt t="21287" x="3067050" y="1524000"/>
          <p14:tracePt t="21304" x="3067050" y="1612900"/>
          <p14:tracePt t="21320" x="3073400" y="1714500"/>
          <p14:tracePt t="21337" x="3136900" y="1822450"/>
          <p14:tracePt t="21354" x="3206750" y="1892300"/>
          <p14:tracePt t="21370" x="3289300" y="1936750"/>
          <p14:tracePt t="21387" x="3390900" y="1949450"/>
          <p14:tracePt t="21404" x="3486150" y="1955800"/>
          <p14:tracePt t="21420" x="3651250" y="1955800"/>
          <p14:tracePt t="21438" x="3867150" y="1955800"/>
          <p14:tracePt t="21454" x="4057650" y="1955800"/>
          <p14:tracePt t="21471" x="4203700" y="1955800"/>
          <p14:tracePt t="21487" x="4330700" y="1955800"/>
          <p14:tracePt t="21504" x="4445000" y="1974850"/>
          <p14:tracePt t="21521" x="4597400" y="2057400"/>
          <p14:tracePt t="21537" x="4756150" y="2159000"/>
          <p14:tracePt t="21554" x="4940300" y="2266950"/>
          <p14:tracePt t="21555" x="4991100" y="2292350"/>
          <p14:tracePt t="21571" x="5181600" y="2400300"/>
          <p14:tracePt t="21587" x="5422900" y="2527300"/>
          <p14:tracePt t="21604" x="5753100" y="2698750"/>
          <p14:tracePt t="21621" x="6191250" y="2914650"/>
          <p14:tracePt t="21637" x="6527800" y="3086100"/>
          <p14:tracePt t="21654" x="6699250" y="3194050"/>
          <p14:tracePt t="21671" x="6813550" y="3282950"/>
          <p14:tracePt t="21688" x="6851650" y="3314700"/>
          <p14:tracePt t="21704" x="6838950" y="3282950"/>
          <p14:tracePt t="21721" x="6794500" y="3244850"/>
          <p14:tracePt t="21883" x="6794500" y="3251200"/>
          <p14:tracePt t="21887" x="6794500" y="3263900"/>
          <p14:tracePt t="21892" x="6794500" y="3276600"/>
          <p14:tracePt t="21904" x="6794500" y="3321050"/>
          <p14:tracePt t="21921" x="6819900" y="3390900"/>
          <p14:tracePt t="21937" x="6832600" y="3435350"/>
          <p14:tracePt t="21954" x="6832600" y="3448050"/>
          <p14:tracePt t="21971" x="6832600" y="3505200"/>
          <p14:tracePt t="21987" x="6794500" y="3587750"/>
          <p14:tracePt t="22004" x="6756400" y="3644900"/>
          <p14:tracePt t="22021" x="6724650" y="3676650"/>
          <p14:tracePt t="22037" x="6680200" y="3695700"/>
          <p14:tracePt t="22054" x="6635750" y="3702050"/>
          <p14:tracePt t="22055" x="6616700" y="3708400"/>
          <p14:tracePt t="22071" x="6584950" y="3714750"/>
          <p14:tracePt t="22087" x="6521450" y="3714750"/>
          <p14:tracePt t="22104" x="6489700" y="3714750"/>
          <p14:tracePt t="22121" x="6483350" y="3708400"/>
          <p14:tracePt t="22154" x="6477000" y="3702050"/>
          <p14:tracePt t="22179" x="6477000" y="3695700"/>
          <p14:tracePt t="22191" x="6477000" y="3689350"/>
          <p14:tracePt t="22204" x="6477000" y="3676650"/>
          <p14:tracePt t="22221" x="6477000" y="3663950"/>
          <p14:tracePt t="22237" x="6483350" y="3644900"/>
          <p14:tracePt t="22254" x="6496050" y="3613150"/>
          <p14:tracePt t="22271" x="6515100" y="3587750"/>
          <p14:tracePt t="22287" x="6521450" y="3568700"/>
          <p14:tracePt t="22304" x="6521450" y="3562350"/>
          <p14:tracePt t="22460" x="6521450" y="3556000"/>
          <p14:tracePt t="22467" x="6521450" y="3549650"/>
          <p14:tracePt t="22479" x="6521450" y="3543300"/>
          <p14:tracePt t="22491" x="6521450" y="3536950"/>
          <p14:tracePt t="22505" x="6521450" y="3530600"/>
          <p14:tracePt t="22521" x="6521450" y="3517900"/>
          <p14:tracePt t="22537" x="6521450" y="3498850"/>
          <p14:tracePt t="22554" x="6534150" y="3479800"/>
          <p14:tracePt t="22571" x="6553200" y="3454400"/>
          <p14:tracePt t="22587" x="6584950" y="3422650"/>
          <p14:tracePt t="22604" x="6629400" y="3397250"/>
          <p14:tracePt t="22621" x="6686550" y="3371850"/>
          <p14:tracePt t="22637" x="6769100" y="3327400"/>
          <p14:tracePt t="22654" x="6864350" y="3289300"/>
          <p14:tracePt t="22671" x="7010400" y="3238500"/>
          <p14:tracePt t="22688" x="7162800" y="3194050"/>
          <p14:tracePt t="22704" x="7321550" y="3168650"/>
          <p14:tracePt t="22721" x="7473950" y="3155950"/>
          <p14:tracePt t="22738" x="7620000" y="3155950"/>
          <p14:tracePt t="22754" x="7753350" y="3155950"/>
          <p14:tracePt t="22771" x="7867650" y="3155950"/>
          <p14:tracePt t="22787" x="7969250" y="3168650"/>
          <p14:tracePt t="22804" x="8026400" y="3175000"/>
          <p14:tracePt t="22820" x="8045450" y="3194050"/>
          <p14:tracePt t="22837" x="8051800" y="3206750"/>
          <p14:tracePt t="22854" x="8051800" y="3232150"/>
          <p14:tracePt t="22870" x="8051800" y="3257550"/>
          <p14:tracePt t="22887" x="8051800" y="3276600"/>
          <p14:tracePt t="22904" x="8051800" y="3289300"/>
          <p14:tracePt t="22995" x="8064500" y="3289300"/>
          <p14:tracePt t="23004" x="8077200" y="3282950"/>
          <p14:tracePt t="23007" x="8083550" y="3282950"/>
          <p14:tracePt t="23020" x="8115300" y="3270250"/>
          <p14:tracePt t="23037" x="8166100" y="3251200"/>
          <p14:tracePt t="23054" x="8235950" y="3238500"/>
          <p14:tracePt t="23056" x="8255000" y="3238500"/>
          <p14:tracePt t="23071" x="8356600" y="3225800"/>
          <p14:tracePt t="23087" x="8521700" y="3219450"/>
          <p14:tracePt t="23104" x="8737600" y="3219450"/>
          <p14:tracePt t="23121" x="9061450" y="3219450"/>
          <p14:tracePt t="23137" x="9359900" y="3219450"/>
          <p14:tracePt t="23154" x="9664700" y="3219450"/>
          <p14:tracePt t="23171" x="9937750" y="3232150"/>
          <p14:tracePt t="23188" x="10210800" y="3251200"/>
          <p14:tracePt t="23204" x="10394950" y="3270250"/>
          <p14:tracePt t="23220" x="10541000" y="3295650"/>
          <p14:tracePt t="23238" x="10636250" y="3321050"/>
          <p14:tracePt t="23254" x="10693400" y="3346450"/>
          <p14:tracePt t="23271" x="10750550" y="3378200"/>
          <p14:tracePt t="23287" x="10801350" y="3435350"/>
          <p14:tracePt t="23304" x="10833100" y="3460750"/>
          <p14:tracePt t="23320" x="10839450" y="3492500"/>
          <p14:tracePt t="23337" x="10845800" y="3517900"/>
          <p14:tracePt t="23354" x="10845800" y="3556000"/>
          <p14:tracePt t="23371" x="10839450" y="3600450"/>
          <p14:tracePt t="23388" x="10801350" y="3670300"/>
          <p14:tracePt t="23404" x="10763250" y="3746500"/>
          <p14:tracePt t="23420" x="10712450" y="3816350"/>
          <p14:tracePt t="23437" x="10623550" y="3905250"/>
          <p14:tracePt t="23454" x="10483850" y="4025900"/>
          <p14:tracePt t="23470" x="10306050" y="4133850"/>
          <p14:tracePt t="23487" x="10058400" y="4235450"/>
          <p14:tracePt t="23504" x="9823450" y="4273550"/>
          <p14:tracePt t="23521" x="9575800" y="4292600"/>
          <p14:tracePt t="23537" x="9315450" y="4305300"/>
          <p14:tracePt t="23554" x="9042400" y="4305300"/>
          <p14:tracePt t="23571" x="8724900" y="4318000"/>
          <p14:tracePt t="23587" x="8502650" y="4330700"/>
          <p14:tracePt t="23604" x="8305800" y="4343400"/>
          <p14:tracePt t="23620" x="8115300" y="4349750"/>
          <p14:tracePt t="23637" x="7962900" y="4356100"/>
          <p14:tracePt t="23654" x="7835900" y="4368800"/>
          <p14:tracePt t="23670" x="7734300" y="4394200"/>
          <p14:tracePt t="23688" x="7651750" y="4406900"/>
          <p14:tracePt t="23705" x="7613650" y="4413250"/>
          <p14:tracePt t="23721" x="7569200" y="4432300"/>
          <p14:tracePt t="23737" x="7531100" y="4445000"/>
          <p14:tracePt t="23754" x="7499350" y="4451350"/>
          <p14:tracePt t="23771" x="7473950" y="4457700"/>
          <p14:tracePt t="23787" x="7429500" y="4457700"/>
          <p14:tracePt t="23804" x="7378700" y="4457700"/>
          <p14:tracePt t="23821" x="7327900" y="4457700"/>
          <p14:tracePt t="23837" x="7251700" y="4457700"/>
          <p14:tracePt t="23854" x="7124700" y="4457700"/>
          <p14:tracePt t="23871" x="6965950" y="4457700"/>
          <p14:tracePt t="23887" x="6819900" y="4457700"/>
          <p14:tracePt t="23904" x="6731000" y="4457700"/>
          <p14:tracePt t="23920" x="6661150" y="4457700"/>
          <p14:tracePt t="23937" x="6616700" y="4445000"/>
          <p14:tracePt t="23954" x="6610350" y="4445000"/>
          <p14:tracePt t="23971" x="6604000" y="4445000"/>
          <p14:tracePt t="23988" x="6604000" y="4438650"/>
          <p14:tracePt t="24004" x="6642100" y="4432300"/>
          <p14:tracePt t="24020" x="6711950" y="4419600"/>
          <p14:tracePt t="24038" x="6832600" y="4413250"/>
          <p14:tracePt t="24054" x="7035800" y="4413250"/>
          <p14:tracePt t="24055" x="7099300" y="4413250"/>
          <p14:tracePt t="24071" x="7283450" y="4413250"/>
          <p14:tracePt t="24087" x="7651750" y="4413250"/>
          <p14:tracePt t="24104" x="7924800" y="4413250"/>
          <p14:tracePt t="24120" x="8121650" y="4413250"/>
          <p14:tracePt t="24137" x="8274050" y="4413250"/>
          <p14:tracePt t="24154" x="8362950" y="4413250"/>
          <p14:tracePt t="24170" x="8394700" y="4413250"/>
          <p14:tracePt t="24261" x="8407400" y="4413250"/>
          <p14:tracePt t="24269" x="8413750" y="4413250"/>
          <p14:tracePt t="24273" x="8432800" y="4413250"/>
          <p14:tracePt t="24288" x="8464550" y="4413250"/>
          <p14:tracePt t="24304" x="8566150" y="4406900"/>
          <p14:tracePt t="24320" x="8712200" y="4406900"/>
          <p14:tracePt t="24337" x="8883650" y="4400550"/>
          <p14:tracePt t="24354" x="9061450" y="4394200"/>
          <p14:tracePt t="24371" x="9258300" y="4394200"/>
          <p14:tracePt t="24387" x="9436100" y="4387850"/>
          <p14:tracePt t="24404" x="9582150" y="4387850"/>
          <p14:tracePt t="24420" x="9709150" y="4387850"/>
          <p14:tracePt t="24437" x="9791700" y="4387850"/>
          <p14:tracePt t="24454" x="9842500" y="4387850"/>
          <p14:tracePt t="24471" x="9874250" y="4387850"/>
          <p14:tracePt t="24487" x="9906000" y="4387850"/>
          <p14:tracePt t="24504" x="9931400" y="4387850"/>
          <p14:tracePt t="24521" x="9944100" y="4381500"/>
          <p14:tracePt t="24705" x="9944100" y="4387850"/>
          <p14:tracePt t="24708" x="9937750" y="4394200"/>
          <p14:tracePt t="24721" x="9912350" y="4413250"/>
          <p14:tracePt t="24738" x="9861550" y="4445000"/>
          <p14:tracePt t="24754" x="9766300" y="4495800"/>
          <p14:tracePt t="24771" x="9620250" y="4572000"/>
          <p14:tracePt t="24787" x="9467850" y="4667250"/>
          <p14:tracePt t="24804" x="9302750" y="4787900"/>
          <p14:tracePt t="24821" x="9207500" y="4851400"/>
          <p14:tracePt t="24837" x="9131300" y="4914900"/>
          <p14:tracePt t="24854" x="9074150" y="4978400"/>
          <p14:tracePt t="24870" x="9023350" y="5035550"/>
          <p14:tracePt t="24887" x="8966200" y="5099050"/>
          <p14:tracePt t="24904" x="8915400" y="5162550"/>
          <p14:tracePt t="24921" x="8870950" y="5226050"/>
          <p14:tracePt t="24937" x="8839200" y="5257800"/>
          <p14:tracePt t="24954" x="8813800" y="5276850"/>
          <p14:tracePt t="24971" x="8788400" y="5289550"/>
          <p14:tracePt t="24987" x="8756650" y="5308600"/>
          <p14:tracePt t="25004" x="8718550" y="5321300"/>
          <p14:tracePt t="25020" x="8680450" y="5346700"/>
          <p14:tracePt t="25037" x="8674100" y="5353050"/>
          <p14:tracePt t="25054" x="8674100" y="5359400"/>
          <p14:tracePt t="25128" x="8667750" y="5359400"/>
          <p14:tracePt t="26069" x="8661400" y="5359400"/>
          <p14:tracePt t="26085" x="8655050" y="5359400"/>
          <p14:tracePt t="26109" x="8648700" y="5359400"/>
          <p14:tracePt t="26153" x="8642350" y="5359400"/>
          <p14:tracePt t="26217" x="8636000" y="5359400"/>
          <p14:tracePt t="26349" x="8629650" y="5359400"/>
          <p14:tracePt t="26357" x="8623300" y="5359400"/>
          <p14:tracePt t="26373" x="8616950" y="5359400"/>
          <p14:tracePt t="26393" x="8610600" y="5359400"/>
          <p14:tracePt t="26413" x="8604250" y="5359400"/>
          <p14:tracePt t="26421" x="8597900" y="5359400"/>
          <p14:tracePt t="26445" x="8591550" y="5359400"/>
          <p14:tracePt t="26461" x="8585200" y="5359400"/>
          <p14:tracePt t="26473" x="8578850" y="5359400"/>
          <p14:tracePt t="26485" x="8572500" y="5359400"/>
          <p14:tracePt t="26497" x="8566150" y="5359400"/>
          <p14:tracePt t="26597" x="8559800" y="5353050"/>
          <p14:tracePt t="26609" x="8553450" y="5353050"/>
          <p14:tracePt t="26673" x="8547100" y="5346700"/>
          <p14:tracePt t="26701" x="8540750" y="5340350"/>
          <p14:tracePt t="26721" x="8540750" y="5334000"/>
          <p14:tracePt t="26773" x="8534400" y="5327650"/>
          <p14:tracePt t="27630" x="8528050" y="5327650"/>
          <p14:tracePt t="27638" x="8521700" y="5321300"/>
          <p14:tracePt t="27798" x="8515350" y="5321300"/>
          <p14:tracePt t="27842" x="8509000" y="5314950"/>
          <p14:tracePt t="27874" x="8502650" y="5314950"/>
          <p14:tracePt t="27886" x="8496300" y="5314950"/>
          <p14:tracePt t="27898" x="8489950" y="5314950"/>
          <p14:tracePt t="27904" x="8489950" y="5308600"/>
          <p14:tracePt t="27920" x="8483600" y="5308600"/>
          <p14:tracePt t="27937" x="8445500" y="5308600"/>
          <p14:tracePt t="27954" x="8420100" y="5302250"/>
          <p14:tracePt t="27971" x="8369300" y="5289550"/>
          <p14:tracePt t="27988" x="8280400" y="5270500"/>
          <p14:tracePt t="28004" x="8134350" y="5226050"/>
          <p14:tracePt t="28021" x="7937500" y="5168900"/>
          <p14:tracePt t="28038" x="7594600" y="5086350"/>
          <p14:tracePt t="28054" x="7334250" y="5029200"/>
          <p14:tracePt t="28071" x="7067550" y="4972050"/>
          <p14:tracePt t="28087" x="6743700" y="4889500"/>
          <p14:tracePt t="28104" x="6426200" y="4806950"/>
          <p14:tracePt t="28120" x="6076950" y="4718050"/>
          <p14:tracePt t="28137" x="5708650" y="4635500"/>
          <p14:tracePt t="28154" x="5257800" y="4546600"/>
          <p14:tracePt t="28170" x="4902200" y="4438650"/>
          <p14:tracePt t="28187" x="4502150" y="4324350"/>
          <p14:tracePt t="28204" x="4121150" y="4235450"/>
          <p14:tracePt t="28220" x="3810000" y="4178300"/>
          <p14:tracePt t="28237" x="3479800" y="4114800"/>
          <p14:tracePt t="28254" x="3155950" y="4057650"/>
          <p14:tracePt t="28270" x="3003550" y="4025900"/>
          <p14:tracePt t="28287" x="2895600" y="4006850"/>
          <p14:tracePt t="28304" x="2806700" y="3987800"/>
          <p14:tracePt t="28321" x="2730500" y="3968750"/>
          <p14:tracePt t="28338" x="2660650" y="3949700"/>
          <p14:tracePt t="28354" x="2641600" y="3937000"/>
          <p14:tracePt t="28370" x="2628900" y="3917950"/>
          <p14:tracePt t="28387" x="2603500" y="3879850"/>
          <p14:tracePt t="28404" x="2559050" y="3822700"/>
          <p14:tracePt t="28420" x="2508250" y="3771900"/>
          <p14:tracePt t="28438" x="2419350" y="3689350"/>
          <p14:tracePt t="28454" x="2343150" y="3619500"/>
          <p14:tracePt t="28471" x="2273300" y="3505200"/>
          <p14:tracePt t="28487" x="2203450" y="3384550"/>
          <p14:tracePt t="28504" x="2127250" y="3295650"/>
          <p14:tracePt t="28521" x="2044700" y="3219450"/>
          <p14:tracePt t="28537" x="1924050" y="3155950"/>
          <p14:tracePt t="28554" x="1835150" y="3124200"/>
          <p14:tracePt t="28570" x="1771650" y="3117850"/>
          <p14:tracePt t="28587" x="1714500" y="3117850"/>
          <p14:tracePt t="28604" x="1663700" y="3117850"/>
          <p14:tracePt t="28620" x="1625600" y="3117850"/>
          <p14:tracePt t="28637" x="1600200" y="3117850"/>
          <p14:tracePt t="28654" x="1574800" y="3124200"/>
          <p14:tracePt t="28671" x="1555750" y="3143250"/>
          <p14:tracePt t="28687" x="1549400" y="3149600"/>
          <p14:tracePt t="28704" x="1549400" y="3155950"/>
          <p14:tracePt t="28720" x="1549400" y="3162300"/>
          <p14:tracePt t="28737" x="1549400" y="3175000"/>
          <p14:tracePt t="28754" x="1593850" y="3194050"/>
          <p14:tracePt t="28770" x="1663700" y="3206750"/>
          <p14:tracePt t="28787" x="1758950" y="3219450"/>
          <p14:tracePt t="28804" x="1885950" y="3251200"/>
          <p14:tracePt t="28820" x="2038350" y="3270250"/>
          <p14:tracePt t="28837" x="2203450" y="3302000"/>
          <p14:tracePt t="28854" x="2419350" y="3346450"/>
          <p14:tracePt t="28870" x="2590800" y="3371850"/>
          <p14:tracePt t="28887" x="2781300" y="3397250"/>
          <p14:tracePt t="28904" x="2965450" y="3416300"/>
          <p14:tracePt t="28920" x="3130550" y="3441700"/>
          <p14:tracePt t="28937" x="3257550" y="3454400"/>
          <p14:tracePt t="28954" x="3384550" y="3454400"/>
          <p14:tracePt t="28970" x="3473450" y="3454400"/>
          <p14:tracePt t="28987" x="3543300" y="3429000"/>
          <p14:tracePt t="29004" x="3587750" y="3403600"/>
          <p14:tracePt t="29021" x="3600450" y="3384550"/>
          <p14:tracePt t="29037" x="3606800" y="3365500"/>
          <p14:tracePt t="29054" x="3587750" y="3321050"/>
          <p14:tracePt t="29071" x="3530600" y="3276600"/>
          <p14:tracePt t="29087" x="3460750" y="3225800"/>
          <p14:tracePt t="29104" x="3378200" y="3168650"/>
          <p14:tracePt t="29121" x="3270250" y="3124200"/>
          <p14:tracePt t="29137" x="3149600" y="3079750"/>
          <p14:tracePt t="29154" x="3016250" y="3048000"/>
          <p14:tracePt t="29170" x="2882900" y="3035300"/>
          <p14:tracePt t="29187" x="2736850" y="3035300"/>
          <p14:tracePt t="29204" x="2603500" y="3035300"/>
          <p14:tracePt t="29220" x="2463800" y="3028950"/>
          <p14:tracePt t="29237" x="2273300" y="3016250"/>
          <p14:tracePt t="29254" x="2101850" y="3016250"/>
          <p14:tracePt t="29270" x="1936750" y="3016250"/>
          <p14:tracePt t="29287" x="1784350" y="3016250"/>
          <p14:tracePt t="29304" x="1676400" y="3016250"/>
          <p14:tracePt t="29320" x="1593850" y="3016250"/>
          <p14:tracePt t="29337" x="1555750" y="3022600"/>
          <p14:tracePt t="29354" x="1549400" y="3028950"/>
          <p14:tracePt t="29426" x="1543050" y="3028950"/>
          <p14:tracePt t="29434" x="1543050" y="3035300"/>
          <p14:tracePt t="30043" x="1543050" y="3041650"/>
          <p14:tracePt t="30047" x="1536700" y="3048000"/>
          <p14:tracePt t="30054" x="1530350" y="3054350"/>
          <p14:tracePt t="30071" x="1511300" y="3098800"/>
          <p14:tracePt t="30087" x="1492250" y="3136900"/>
          <p14:tracePt t="30104" x="1473200" y="3168650"/>
          <p14:tracePt t="30120" x="1454150" y="3206750"/>
          <p14:tracePt t="30137" x="1428750" y="3244850"/>
          <p14:tracePt t="30154" x="1384300" y="3289300"/>
          <p14:tracePt t="30171" x="1308100" y="3384550"/>
          <p14:tracePt t="30187" x="1250950" y="3460750"/>
          <p14:tracePt t="30204" x="1200150" y="3511550"/>
          <p14:tracePt t="30221" x="1162050" y="3517900"/>
          <p14:tracePt t="30237" x="1136650" y="3517900"/>
          <p14:tracePt t="30254" x="1136650" y="3505200"/>
          <p14:tracePt t="30270" x="1136650" y="3498850"/>
          <p14:tracePt t="30416" x="1143000" y="3498850"/>
          <p14:tracePt t="30419" x="1155700" y="3498850"/>
          <p14:tracePt t="30424" x="1162050" y="3498850"/>
          <p14:tracePt t="30437" x="1181100" y="3498850"/>
          <p14:tracePt t="30454" x="1187450" y="3498850"/>
          <p14:tracePt t="30495" x="1193800" y="3498850"/>
          <p14:tracePt t="30507" x="1200150" y="3505200"/>
          <p14:tracePt t="30520" x="1200150" y="3511550"/>
          <p14:tracePt t="30537" x="1206500" y="3511550"/>
          <p14:tracePt t="30554" x="1219200" y="3511550"/>
          <p14:tracePt t="30554" x="1225550" y="3511550"/>
          <p14:tracePt t="30571" x="1238250" y="3511550"/>
          <p14:tracePt t="30587" x="1244600" y="3511550"/>
          <p14:tracePt t="30604" x="1250950" y="3511550"/>
          <p14:tracePt t="30621" x="1257300" y="3511550"/>
          <p14:tracePt t="32035" x="1263650" y="3511550"/>
          <p14:tracePt t="32039" x="1270000" y="3511550"/>
          <p14:tracePt t="32054" x="1308100" y="3498850"/>
          <p14:tracePt t="32055" x="1320800" y="3492500"/>
          <p14:tracePt t="32070" x="1371600" y="3467100"/>
          <p14:tracePt t="32087" x="1428750" y="3429000"/>
          <p14:tracePt t="32104" x="1460500" y="3409950"/>
          <p14:tracePt t="32120" x="1492250" y="3397250"/>
          <p14:tracePt t="32137" x="1555750" y="3378200"/>
          <p14:tracePt t="32154" x="1670050" y="3340100"/>
          <p14:tracePt t="32170" x="1879600" y="3257550"/>
          <p14:tracePt t="32187" x="2457450" y="3035300"/>
          <p14:tracePt t="32204" x="3073400" y="2768600"/>
          <p14:tracePt t="32220" x="3600450" y="2559050"/>
          <p14:tracePt t="32237" x="4025900" y="2343150"/>
          <p14:tracePt t="32254" x="4324350" y="2190750"/>
          <p14:tracePt t="32270" x="4489450" y="2095500"/>
          <p14:tracePt t="32287" x="4622800" y="2038350"/>
          <p14:tracePt t="32304" x="4692650" y="2012950"/>
          <p14:tracePt t="32321" x="4756150" y="1987550"/>
          <p14:tracePt t="32337" x="4794250" y="1974850"/>
          <p14:tracePt t="32354" x="4806950" y="1968500"/>
          <p14:tracePt t="32370" x="4826000" y="1962150"/>
          <p14:tracePt t="32387" x="4857750" y="1962150"/>
          <p14:tracePt t="32404" x="4883150" y="1962150"/>
          <p14:tracePt t="32420" x="4902200" y="1962150"/>
          <p14:tracePt t="32437" x="4933950" y="1962150"/>
          <p14:tracePt t="32454" x="4965700" y="1955800"/>
          <p14:tracePt t="32471" x="5016500" y="1936750"/>
          <p14:tracePt t="32487" x="5086350" y="1892300"/>
          <p14:tracePt t="32504" x="5238750" y="1809750"/>
          <p14:tracePt t="32520" x="5321300" y="1765300"/>
          <p14:tracePt t="32537" x="5365750" y="1733550"/>
          <p14:tracePt t="32554" x="5378450" y="1727200"/>
          <p14:tracePt t="32570" x="5378450" y="1695450"/>
          <p14:tracePt t="32587" x="5359400" y="1670050"/>
          <p14:tracePt t="32604" x="5353050" y="1670050"/>
          <p14:tracePt t="32620" x="5346700" y="1670050"/>
          <p14:tracePt t="32732" x="5353050" y="1670050"/>
          <p14:tracePt t="32740" x="5359400" y="1670050"/>
          <p14:tracePt t="32744" x="5372100" y="1670050"/>
          <p14:tracePt t="32754" x="5378450" y="1676400"/>
          <p14:tracePt t="32770" x="5397500" y="1644650"/>
          <p14:tracePt t="32787" x="5422900" y="1524000"/>
          <p14:tracePt t="32804" x="5435600" y="1460500"/>
          <p14:tracePt t="32820" x="5441950" y="1435100"/>
          <p14:tracePt t="32837" x="5461000" y="1416050"/>
          <p14:tracePt t="32853" x="5505450" y="1416050"/>
          <p14:tracePt t="32870" x="5568950" y="1416050"/>
          <p14:tracePt t="32888" x="5651500" y="1435100"/>
          <p14:tracePt t="32904" x="5740400" y="1441450"/>
          <p14:tracePt t="32920" x="5861050" y="1428750"/>
          <p14:tracePt t="32937" x="5994400" y="1428750"/>
          <p14:tracePt t="32954" x="6096000" y="1428750"/>
          <p14:tracePt t="32970" x="6140450" y="1435100"/>
          <p14:tracePt t="32987" x="6165850" y="1422400"/>
          <p14:tracePt t="33004" x="6184900" y="1409700"/>
          <p14:tracePt t="33020" x="6191250" y="1409700"/>
          <p14:tracePt t="33037" x="6210300" y="1403350"/>
          <p14:tracePt t="33054" x="6229350" y="1397000"/>
          <p14:tracePt t="33070" x="6242050" y="1397000"/>
          <p14:tracePt t="33087" x="6254750" y="1390650"/>
          <p14:tracePt t="33103" x="6261100" y="1390650"/>
          <p14:tracePt t="33120" x="6273800" y="1384300"/>
          <p14:tracePt t="33137" x="6280150" y="1384300"/>
          <p14:tracePt t="33216" x="6280150" y="1377950"/>
          <p14:tracePt t="33228" x="6286500" y="1377950"/>
          <p14:tracePt t="33244" x="6286500" y="1371600"/>
          <p14:tracePt t="33252" x="6292850" y="1371600"/>
          <p14:tracePt t="33256" x="6292850" y="1365250"/>
          <p14:tracePt t="33270" x="6299200" y="1358900"/>
          <p14:tracePt t="33287" x="6305550" y="1358900"/>
          <p14:tracePt t="33540" x="6305550" y="1352550"/>
          <p14:tracePt t="33604" x="6305550" y="1346200"/>
          <p14:tracePt t="33648" x="6305550" y="1339850"/>
          <p14:tracePt t="33664" x="6305550" y="1333500"/>
          <p14:tracePt t="33676" x="6305550" y="1327150"/>
          <p14:tracePt t="34188" x="6305550" y="1320800"/>
          <p14:tracePt t="34205" x="6305550" y="1314450"/>
          <p14:tracePt t="34216" x="6305550" y="1308100"/>
          <p14:tracePt t="34264" x="6305550" y="1301750"/>
          <p14:tracePt t="34268" x="6305550" y="1295400"/>
          <p14:tracePt t="34276" x="6311900" y="1295400"/>
          <p14:tracePt t="34287" x="6311900" y="1289050"/>
          <p14:tracePt t="34304" x="6324600" y="1282700"/>
          <p14:tracePt t="34337" x="6324600" y="1276350"/>
          <p14:tracePt t="34361" x="6324600" y="1270000"/>
          <p14:tracePt t="34388" x="6324600" y="1263650"/>
          <p14:tracePt t="34397" x="6330950" y="1263650"/>
          <p14:tracePt t="34549" x="6330950" y="1257300"/>
          <p14:tracePt t="35005" x="6330950" y="1250950"/>
          <p14:tracePt t="35012" x="6330950" y="1244600"/>
          <p14:tracePt t="35024" x="6330950" y="1238250"/>
          <p14:tracePt t="35037" x="6324600" y="1238250"/>
          <p14:tracePt t="35053" x="6318250" y="1231900"/>
          <p14:tracePt t="35070" x="6311900" y="1225550"/>
          <p14:tracePt t="35098" x="6311900" y="1219200"/>
          <p14:tracePt t="35126" x="6305550" y="1212850"/>
          <p14:tracePt t="35174" x="6305550" y="1206500"/>
          <p14:tracePt t="35506" x="6305550" y="1200150"/>
          <p14:tracePt t="35518" x="6305550" y="1193800"/>
          <p14:tracePt t="35525" x="6299200" y="1193800"/>
          <p14:tracePt t="35577" x="6299200" y="1187450"/>
          <p14:tracePt t="35605" x="6299200" y="1181100"/>
          <p14:tracePt t="35621" x="6292850" y="1174750"/>
          <p14:tracePt t="35637" x="6286500" y="1168400"/>
          <p14:tracePt t="35646" x="6286500" y="1162050"/>
          <p14:tracePt t="35658" x="6286500" y="1155700"/>
          <p14:tracePt t="35673" x="6280150" y="1149350"/>
          <p14:tracePt t="35687" x="6280150" y="1143000"/>
          <p14:tracePt t="35704" x="6273800" y="1130300"/>
          <p14:tracePt t="35720" x="6273800" y="1111250"/>
          <p14:tracePt t="35737" x="6261100" y="1098550"/>
          <p14:tracePt t="35754" x="6261100" y="1085850"/>
          <p14:tracePt t="35770" x="6254750" y="1079500"/>
          <p14:tracePt t="35787" x="6254750" y="1073150"/>
          <p14:tracePt t="35804" x="6254750" y="1060450"/>
          <p14:tracePt t="35820" x="6254750" y="1054100"/>
          <p14:tracePt t="35837" x="6254750" y="1047750"/>
          <p14:tracePt t="35854" x="6248400" y="1028700"/>
          <p14:tracePt t="35870" x="6242050" y="1016000"/>
          <p14:tracePt t="35887" x="6242050" y="1003300"/>
          <p14:tracePt t="35904" x="6235700" y="990600"/>
          <p14:tracePt t="35920" x="6235700" y="977900"/>
          <p14:tracePt t="35937" x="6235700" y="958850"/>
          <p14:tracePt t="35954" x="6235700" y="946150"/>
          <p14:tracePt t="35970" x="6229350" y="933450"/>
          <p14:tracePt t="35987" x="6229350" y="920750"/>
          <p14:tracePt t="36004" x="6223000" y="914400"/>
          <p14:tracePt t="36020" x="6223000" y="908050"/>
          <p14:tracePt t="36037" x="6223000" y="901700"/>
          <p14:tracePt t="36053" x="6223000" y="895350"/>
          <p14:tracePt t="36070" x="6216650" y="889000"/>
          <p14:tracePt t="36103" x="6216650" y="882650"/>
          <p14:tracePt t="36120" x="6216650" y="876300"/>
          <p14:tracePt t="36137" x="6216650" y="869950"/>
          <p14:tracePt t="36154" x="6216650" y="863600"/>
          <p14:tracePt t="36178" x="6216650" y="857250"/>
          <p14:tracePt t="36188" x="6216650" y="850900"/>
          <p14:tracePt t="36204" x="6216650" y="844550"/>
          <p14:tracePt t="36230" x="6216650" y="838200"/>
          <p14:tracePt t="36277" x="6216650" y="831850"/>
          <p14:tracePt t="36298" x="6216650" y="825500"/>
          <p14:tracePt t="36322" x="6210300" y="819150"/>
          <p14:tracePt t="36337" x="6210300" y="812800"/>
          <p14:tracePt t="36357" x="6210300" y="806450"/>
          <p14:tracePt t="36362" x="6210300" y="800100"/>
          <p14:tracePt t="36371" x="6203950" y="800100"/>
          <p14:tracePt t="36387" x="6203950" y="793750"/>
          <p14:tracePt t="36403" x="6197600" y="787400"/>
          <p14:tracePt t="36420" x="6197600" y="781050"/>
          <p14:tracePt t="36437" x="6191250" y="774700"/>
          <p14:tracePt t="36486" x="6184900" y="768350"/>
          <p14:tracePt t="36498" x="6178550" y="768350"/>
          <p14:tracePt t="36518" x="6178550" y="762000"/>
          <p14:tracePt t="36522" x="6172200" y="762000"/>
          <p14:tracePt t="36537" x="6159500" y="762000"/>
          <p14:tracePt t="36553" x="6134100" y="762000"/>
          <p14:tracePt t="36570" x="6102350" y="762000"/>
          <p14:tracePt t="36587" x="6064250" y="762000"/>
          <p14:tracePt t="36604" x="6038850" y="762000"/>
          <p14:tracePt t="36621" x="6019800" y="762000"/>
          <p14:tracePt t="36738" x="6026150" y="762000"/>
          <p14:tracePt t="36741" x="6026150" y="768350"/>
          <p14:tracePt t="36754" x="6038850" y="774700"/>
          <p14:tracePt t="36770" x="6057900" y="781050"/>
          <p14:tracePt t="36787" x="6064250" y="787400"/>
          <p14:tracePt t="36820" x="6070600" y="787400"/>
          <p14:tracePt t="36838" x="6070600" y="793750"/>
          <p14:tracePt t="36934" x="6070600" y="800100"/>
          <p14:tracePt t="37222" x="6064250" y="806450"/>
          <p14:tracePt t="37242" x="6057900" y="806450"/>
          <p14:tracePt t="37486" x="6057900" y="812800"/>
          <p14:tracePt t="37494" x="6057900" y="819150"/>
          <p14:tracePt t="37504" x="6057900" y="831850"/>
          <p14:tracePt t="37520" x="6057900" y="857250"/>
          <p14:tracePt t="37537" x="6057900" y="889000"/>
          <p14:tracePt t="37554" x="6057900" y="927100"/>
          <p14:tracePt t="37570" x="6057900" y="958850"/>
          <p14:tracePt t="37587" x="6057900" y="1003300"/>
          <p14:tracePt t="37603" x="6057900" y="1047750"/>
          <p14:tracePt t="37620" x="6057900" y="1085850"/>
          <p14:tracePt t="37637" x="6064250" y="1136650"/>
          <p14:tracePt t="37654" x="6083300" y="1193800"/>
          <p14:tracePt t="37671" x="6089650" y="1244600"/>
          <p14:tracePt t="37687" x="6096000" y="1295400"/>
          <p14:tracePt t="37704" x="6102350" y="1352550"/>
          <p14:tracePt t="37720" x="6102350" y="1409700"/>
          <p14:tracePt t="37737" x="6115050" y="1473200"/>
          <p14:tracePt t="37754" x="6115050" y="1524000"/>
          <p14:tracePt t="37770" x="6115050" y="1568450"/>
          <p14:tracePt t="37787" x="6115050" y="1600200"/>
          <p14:tracePt t="37803" x="6115050" y="1631950"/>
          <p14:tracePt t="37820" x="6115050" y="1663700"/>
          <p14:tracePt t="37837" x="6115050" y="1708150"/>
          <p14:tracePt t="37853" x="6102350" y="1765300"/>
          <p14:tracePt t="37870" x="6089650" y="1822450"/>
          <p14:tracePt t="37887" x="6076950" y="1905000"/>
          <p14:tracePt t="37903" x="6064250" y="1993900"/>
          <p14:tracePt t="37920" x="6051550" y="2070100"/>
          <p14:tracePt t="37937" x="6045200" y="2133600"/>
          <p14:tracePt t="37954" x="6032500" y="2197100"/>
          <p14:tracePt t="37971" x="6019800" y="2273300"/>
          <p14:tracePt t="37987" x="6007100" y="2324100"/>
          <p14:tracePt t="38003" x="6007100" y="2362200"/>
          <p14:tracePt t="38021" x="6007100" y="2374900"/>
          <p14:tracePt t="38037" x="6007100" y="2381250"/>
          <p14:tracePt t="38054" x="6007100" y="2387600"/>
          <p14:tracePt t="38071" x="6000750" y="2400300"/>
          <p14:tracePt t="38087" x="6000750" y="2419350"/>
          <p14:tracePt t="38104" x="6000750" y="2432050"/>
          <p14:tracePt t="38120" x="6000750" y="2444750"/>
          <p14:tracePt t="38137" x="6000750" y="2457450"/>
          <p14:tracePt t="38307" x="6000750" y="2451100"/>
          <p14:tracePt t="38311" x="5994400" y="2451100"/>
          <p14:tracePt t="38320" x="5988050" y="2425700"/>
          <p14:tracePt t="38337" x="5969000" y="2381250"/>
          <p14:tracePt t="38353" x="5924550" y="2298700"/>
          <p14:tracePt t="38370" x="5867400" y="2190750"/>
          <p14:tracePt t="38387" x="5765800" y="2025650"/>
          <p14:tracePt t="38403" x="5638800" y="1892300"/>
          <p14:tracePt t="38420" x="5473700" y="1739900"/>
          <p14:tracePt t="38437" x="5257800" y="1568450"/>
          <p14:tracePt t="38453" x="4997450" y="1416050"/>
          <p14:tracePt t="38470" x="4819650" y="1320800"/>
          <p14:tracePt t="38487" x="4584700" y="1263650"/>
          <p14:tracePt t="38504" x="4400550" y="1231900"/>
          <p14:tracePt t="38520" x="4254500" y="1200150"/>
          <p14:tracePt t="38537" x="4114800" y="1174750"/>
          <p14:tracePt t="38553" x="3987800" y="1123950"/>
          <p14:tracePt t="38555" x="3949700" y="1111250"/>
          <p14:tracePt t="38570" x="3797300" y="1073150"/>
          <p14:tracePt t="38587" x="3594100" y="1016000"/>
          <p14:tracePt t="38603" x="3321050" y="958850"/>
          <p14:tracePt t="38620" x="3035300" y="889000"/>
          <p14:tracePt t="38637" x="2686050" y="863600"/>
          <p14:tracePt t="38653" x="2362200" y="863600"/>
          <p14:tracePt t="38670" x="2012950" y="863600"/>
          <p14:tracePt t="38687" x="1790700" y="920750"/>
          <p14:tracePt t="38704" x="1606550" y="1003300"/>
          <p14:tracePt t="38721" x="1485900" y="1143000"/>
          <p14:tracePt t="38737" x="1409700" y="1333500"/>
          <p14:tracePt t="38754" x="1403350" y="1555750"/>
          <p14:tracePt t="38771" x="1511300" y="1905000"/>
          <p14:tracePt t="38787" x="1663700" y="2095500"/>
          <p14:tracePt t="38804" x="1885950" y="2241550"/>
          <p14:tracePt t="38820" x="2203450" y="2266950"/>
          <p14:tracePt t="38837" x="2520950" y="2241550"/>
          <p14:tracePt t="38853" x="2870200" y="2152650"/>
          <p14:tracePt t="38870" x="3136900" y="2006600"/>
          <p14:tracePt t="38887" x="3244850" y="1828800"/>
          <p14:tracePt t="38903" x="3289300" y="1638300"/>
          <p14:tracePt t="38920" x="3289300" y="1428750"/>
          <p14:tracePt t="38937" x="3219450" y="1276350"/>
          <p14:tracePt t="38954" x="3111500" y="1143000"/>
          <p14:tracePt t="38970" x="2863850" y="1003300"/>
          <p14:tracePt t="38987" x="2590800" y="977900"/>
          <p14:tracePt t="39004" x="2279650" y="977900"/>
          <p14:tracePt t="39020" x="2076450" y="1003300"/>
          <p14:tracePt t="39037" x="1917700" y="1092200"/>
          <p14:tracePt t="39054" x="1758950" y="1250950"/>
          <p14:tracePt t="39055" x="1720850" y="1308100"/>
          <p14:tracePt t="39070" x="1587500" y="1593850"/>
          <p14:tracePt t="39087" x="1536700" y="1879600"/>
          <p14:tracePt t="39103" x="1555750" y="2139950"/>
          <p14:tracePt t="39120" x="1676400" y="2374900"/>
          <p14:tracePt t="39137" x="1835150" y="2546350"/>
          <p14:tracePt t="39153" x="2108200" y="2660650"/>
          <p14:tracePt t="39170" x="2635250" y="2641600"/>
          <p14:tracePt t="39187" x="3111500" y="2508250"/>
          <p14:tracePt t="39204" x="3492500" y="2324100"/>
          <p14:tracePt t="39220" x="3727450" y="2133600"/>
          <p14:tracePt t="39237" x="3829050" y="1936750"/>
          <p14:tracePt t="39254" x="3835400" y="1727200"/>
          <p14:tracePt t="39270" x="3740150" y="1460500"/>
          <p14:tracePt t="39287" x="3600450" y="1301750"/>
          <p14:tracePt t="39303" x="3409950" y="1193800"/>
          <p14:tracePt t="39320" x="3155950" y="1149350"/>
          <p14:tracePt t="39337" x="2889250" y="1143000"/>
          <p14:tracePt t="39353" x="2616200" y="1155700"/>
          <p14:tracePt t="39370" x="2432050" y="1206500"/>
          <p14:tracePt t="39387" x="2260600" y="1320800"/>
          <p14:tracePt t="39404" x="2190750" y="1504950"/>
          <p14:tracePt t="39420" x="2171700" y="1727200"/>
          <p14:tracePt t="39437" x="2197100" y="1974850"/>
          <p14:tracePt t="39453" x="2330450" y="2260600"/>
          <p14:tracePt t="39470" x="2508250" y="2489200"/>
          <p14:tracePt t="39487" x="2844800" y="2667000"/>
          <p14:tracePt t="39503" x="3200400" y="2705100"/>
          <p14:tracePt t="39520" x="3676650" y="2616200"/>
          <p14:tracePt t="39537" x="4184650" y="2406650"/>
          <p14:tracePt t="39553" x="4552950" y="2165350"/>
          <p14:tracePt t="39570" x="4718050" y="1949450"/>
          <p14:tracePt t="39587" x="4756150" y="1644650"/>
          <p14:tracePt t="39603" x="4686300" y="1416050"/>
          <p14:tracePt t="39620" x="4514850" y="1225550"/>
          <p14:tracePt t="39637" x="4279900" y="1092200"/>
          <p14:tracePt t="39653" x="3968750" y="1003300"/>
          <p14:tracePt t="39670" x="3657600" y="958850"/>
          <p14:tracePt t="39687" x="3257550" y="958850"/>
          <p14:tracePt t="39704" x="2978150" y="996950"/>
          <p14:tracePt t="39720" x="2774950" y="1104900"/>
          <p14:tracePt t="39737" x="2628900" y="1238250"/>
          <p14:tracePt t="39754" x="2546350" y="1416050"/>
          <p14:tracePt t="39771" x="2533650" y="1625600"/>
          <p14:tracePt t="39787" x="2622550" y="2019300"/>
          <p14:tracePt t="39804" x="2762250" y="2266950"/>
          <p14:tracePt t="39820" x="2978150" y="2476500"/>
          <p14:tracePt t="39837" x="3270250" y="2584450"/>
          <p14:tracePt t="39854" x="3600450" y="2590800"/>
          <p14:tracePt t="39870" x="3987800" y="2482850"/>
          <p14:tracePt t="39887" x="4241800" y="2317750"/>
          <p14:tracePt t="39903" x="4432300" y="2095500"/>
          <p14:tracePt t="39920" x="4495800" y="1866900"/>
          <p14:tracePt t="39937" x="4476750" y="1625600"/>
          <p14:tracePt t="39954" x="4337050" y="1384300"/>
          <p14:tracePt t="39970" x="4152900" y="1206500"/>
          <p14:tracePt t="39987" x="3873500" y="1035050"/>
          <p14:tracePt t="40004" x="3613150" y="990600"/>
          <p14:tracePt t="40020" x="3295650" y="990600"/>
          <p14:tracePt t="40037" x="2997200" y="1047750"/>
          <p14:tracePt t="40053" x="2749550" y="1136650"/>
          <p14:tracePt t="40055" x="2698750" y="1162050"/>
          <p14:tracePt t="40070" x="2578100" y="1250950"/>
          <p14:tracePt t="40087" x="2438400" y="1479550"/>
          <p14:tracePt t="40103" x="2387600" y="1752600"/>
          <p14:tracePt t="40120" x="2400300" y="2032000"/>
          <p14:tracePt t="40137" x="2520950" y="2305050"/>
          <p14:tracePt t="40154" x="2686050" y="2520950"/>
          <p14:tracePt t="40170" x="2952750" y="2667000"/>
          <p14:tracePt t="40187" x="3219450" y="2679700"/>
          <p14:tracePt t="40204" x="3486150" y="2628900"/>
          <p14:tracePt t="40220" x="3657600" y="2546350"/>
          <p14:tracePt t="40237" x="3759200" y="2438400"/>
          <p14:tracePt t="40254" x="3822700" y="2286000"/>
          <p14:tracePt t="40270" x="3829050" y="2139950"/>
          <p14:tracePt t="40287" x="3816350" y="1987550"/>
          <p14:tracePt t="40303" x="3778250" y="1911350"/>
          <p14:tracePt t="40320" x="3759200" y="1879600"/>
          <p14:tracePt t="40337" x="3759200" y="1873250"/>
          <p14:tracePt t="43104" x="3765550" y="1873250"/>
          <p14:tracePt t="43108" x="3771900" y="1873250"/>
          <p14:tracePt t="43120" x="3790950" y="1873250"/>
          <p14:tracePt t="43137" x="3841750" y="1879600"/>
          <p14:tracePt t="43153" x="3917950" y="1885950"/>
          <p14:tracePt t="43170" x="4013200" y="1905000"/>
          <p14:tracePt t="43187" x="4114800" y="1917700"/>
          <p14:tracePt t="43203" x="4203700" y="1936750"/>
          <p14:tracePt t="43220" x="4305300" y="1968500"/>
          <p14:tracePt t="43237" x="4381500" y="1993900"/>
          <p14:tracePt t="43254" x="4432300" y="2012950"/>
          <p14:tracePt t="43270" x="4445000" y="2019300"/>
          <p14:tracePt t="43287" x="4451350" y="2025650"/>
          <p14:tracePt t="43303" x="4457700" y="2025650"/>
          <p14:tracePt t="43393" x="4457700" y="2032000"/>
          <p14:tracePt t="43404" x="4457700" y="2038350"/>
          <p14:tracePt t="43413" x="4457700" y="2044700"/>
          <p14:tracePt t="43421" x="4457700" y="2051050"/>
          <p14:tracePt t="43438" x="4457700" y="2057400"/>
          <p14:tracePt t="43454" x="4457700" y="2063750"/>
          <p14:tracePt t="43581" x="4457700" y="2070100"/>
          <p14:tracePt t="43589" x="4457700" y="2076450"/>
          <p14:tracePt t="43825" x="4464050" y="2082800"/>
          <p14:tracePt t="43853" x="4464050" y="2089150"/>
          <p14:tracePt t="43873" x="4464050" y="2095500"/>
          <p14:tracePt t="43881" x="4464050" y="2101850"/>
          <p14:tracePt t="43901" x="4464050" y="2108200"/>
          <p14:tracePt t="43913" x="4470400" y="2108200"/>
          <p14:tracePt t="43929" x="4470400" y="2114550"/>
          <p14:tracePt t="43965" x="4470400" y="2120900"/>
          <p14:tracePt t="43973" x="4476750" y="2127250"/>
          <p14:tracePt t="43977" x="4476750" y="2133600"/>
          <p14:tracePt t="43987" x="4483100" y="2146300"/>
          <p14:tracePt t="44003" x="4495800" y="2178050"/>
          <p14:tracePt t="44020" x="4533900" y="2228850"/>
          <p14:tracePt t="44037" x="4597400" y="2324100"/>
          <p14:tracePt t="44053" x="4679950" y="2419350"/>
          <p14:tracePt t="44070" x="4806950" y="2546350"/>
          <p14:tracePt t="44087" x="5003800" y="2679700"/>
          <p14:tracePt t="44103" x="5289550" y="2838450"/>
          <p14:tracePt t="44120" x="5537200" y="2959100"/>
          <p14:tracePt t="44137" x="5899150" y="3092450"/>
          <p14:tracePt t="44153" x="6203950" y="3200400"/>
          <p14:tracePt t="44170" x="6508750" y="3308350"/>
          <p14:tracePt t="44187" x="6756400" y="3409950"/>
          <p14:tracePt t="44203" x="6946900" y="3498850"/>
          <p14:tracePt t="44220" x="7105650" y="3587750"/>
          <p14:tracePt t="44237" x="7302500" y="3702050"/>
          <p14:tracePt t="44254" x="7461250" y="3771900"/>
          <p14:tracePt t="44270" x="7588250" y="3822700"/>
          <p14:tracePt t="44287" x="7696200" y="3848100"/>
          <p14:tracePt t="44304" x="7772400" y="3860800"/>
          <p14:tracePt t="44320" x="7797800" y="3854450"/>
          <p14:tracePt t="44337" x="7772400" y="3797300"/>
          <p14:tracePt t="44353" x="7721600" y="3765550"/>
          <p14:tracePt t="44370" x="7683500" y="3759200"/>
          <p14:tracePt t="44497" x="7677150" y="3759200"/>
          <p14:tracePt t="44506" x="7670800" y="3759200"/>
          <p14:tracePt t="44509" x="7658100" y="3752850"/>
          <p14:tracePt t="44520" x="7626350" y="3746500"/>
          <p14:tracePt t="44537" x="7518400" y="3714750"/>
          <p14:tracePt t="44553" x="7391400" y="3683000"/>
          <p14:tracePt t="44570" x="7251700" y="3676650"/>
          <p14:tracePt t="44587" x="7124700" y="3657600"/>
          <p14:tracePt t="44603" x="7042150" y="3657600"/>
          <p14:tracePt t="44620" x="6978650" y="3657600"/>
          <p14:tracePt t="44637" x="6908800" y="3657600"/>
          <p14:tracePt t="44653" x="6858000" y="3683000"/>
          <p14:tracePt t="44670" x="6826250" y="3708400"/>
          <p14:tracePt t="44687" x="6800850" y="3733800"/>
          <p14:tracePt t="44703" x="6788150" y="3752850"/>
          <p14:tracePt t="44720" x="6781800" y="3765550"/>
          <p14:tracePt t="44737" x="6769100" y="3784600"/>
          <p14:tracePt t="44754" x="6756400" y="3803650"/>
          <p14:tracePt t="44770" x="6724650" y="3822700"/>
          <p14:tracePt t="44787" x="6699250" y="3841750"/>
          <p14:tracePt t="44803" x="6667500" y="3873500"/>
          <p14:tracePt t="44820" x="6635750" y="3911600"/>
          <p14:tracePt t="44837" x="6616700" y="3943350"/>
          <p14:tracePt t="44853" x="6610350" y="3962400"/>
          <p14:tracePt t="44870" x="6610350" y="3981450"/>
          <p14:tracePt t="44887" x="6610350" y="4000500"/>
          <p14:tracePt t="44903" x="6610350" y="4013200"/>
          <p14:tracePt t="44920" x="6610350" y="4025900"/>
          <p14:tracePt t="45065" x="6610350" y="4032250"/>
          <p14:tracePt t="45221" x="6616700" y="4032250"/>
          <p14:tracePt t="45225" x="6623050" y="4025900"/>
          <p14:tracePt t="45237" x="6648450" y="3994150"/>
          <p14:tracePt t="45254" x="6699250" y="3924300"/>
          <p14:tracePt t="45270" x="6775450" y="3816350"/>
          <p14:tracePt t="45287" x="6896100" y="3619500"/>
          <p14:tracePt t="45303" x="7010400" y="3397250"/>
          <p14:tracePt t="45320" x="7131050" y="3117850"/>
          <p14:tracePt t="45336" x="7232650" y="2800350"/>
          <p14:tracePt t="45353" x="7334250" y="2362200"/>
          <p14:tracePt t="45370" x="7378700" y="2051050"/>
          <p14:tracePt t="45387" x="7385050" y="1695450"/>
          <p14:tracePt t="45403" x="7359650" y="1346200"/>
          <p14:tracePt t="45420" x="7283450" y="1117600"/>
          <p14:tracePt t="45437" x="7188200" y="965200"/>
          <p14:tracePt t="45453" x="7105650" y="889000"/>
          <p14:tracePt t="45470" x="7042150" y="882650"/>
          <p14:tracePt t="45487" x="6972300" y="895350"/>
          <p14:tracePt t="45503" x="6845300" y="996950"/>
          <p14:tracePt t="45520" x="6705600" y="1155700"/>
          <p14:tracePt t="45537" x="6565900" y="1358900"/>
          <p14:tracePt t="45553" x="6546850" y="1447800"/>
          <p14:tracePt t="45570" x="6546850" y="1492250"/>
          <p14:tracePt t="45587" x="6553200" y="1504950"/>
          <p14:tracePt t="45603" x="6572250" y="1517650"/>
          <p14:tracePt t="45620" x="6591300" y="1524000"/>
          <p14:tracePt t="45637" x="6635750" y="1524000"/>
          <p14:tracePt t="45654" x="6680200" y="1498600"/>
          <p14:tracePt t="45670" x="6718300" y="1441450"/>
          <p14:tracePt t="45687" x="6750050" y="1339850"/>
          <p14:tracePt t="45703" x="6769100" y="1212850"/>
          <p14:tracePt t="45720" x="6775450" y="1143000"/>
          <p14:tracePt t="45737" x="6743700" y="1079500"/>
          <p14:tracePt t="45754" x="6711950" y="1054100"/>
          <p14:tracePt t="45770" x="6692900" y="1047750"/>
          <p14:tracePt t="45786" x="6686550" y="1047750"/>
          <p14:tracePt t="45820" x="6680200" y="1047750"/>
          <p14:tracePt t="45837" x="6667500" y="1085850"/>
          <p14:tracePt t="45853" x="6667500" y="1149350"/>
          <p14:tracePt t="45870" x="6661150" y="1206500"/>
          <p14:tracePt t="45887" x="6648450" y="1320800"/>
          <p14:tracePt t="45903" x="6648450" y="1441450"/>
          <p14:tracePt t="45920" x="6648450" y="1587500"/>
          <p14:tracePt t="45937" x="6648450" y="1758950"/>
          <p14:tracePt t="45953" x="6654800" y="1974850"/>
          <p14:tracePt t="45970" x="6692900" y="2159000"/>
          <p14:tracePt t="45987" x="6737350" y="2311400"/>
          <p14:tracePt t="46004" x="6794500" y="2444750"/>
          <p14:tracePt t="46020" x="6826250" y="2514600"/>
          <p14:tracePt t="46037" x="6896100" y="2609850"/>
          <p14:tracePt t="46053" x="6953250" y="2635250"/>
          <p14:tracePt t="46070" x="6985000" y="2635250"/>
          <p14:tracePt t="46087" x="7048500" y="2597150"/>
          <p14:tracePt t="46103" x="7118350" y="2501900"/>
          <p14:tracePt t="46120" x="7194550" y="2362200"/>
          <p14:tracePt t="46137" x="7258050" y="2178050"/>
          <p14:tracePt t="46153" x="7302500" y="1955800"/>
          <p14:tracePt t="46170" x="7334250" y="1663700"/>
          <p14:tracePt t="46186" x="7340600" y="1485900"/>
          <p14:tracePt t="46203" x="7308850" y="1320800"/>
          <p14:tracePt t="46220" x="7226300" y="1181100"/>
          <p14:tracePt t="46237" x="7137400" y="1060450"/>
          <p14:tracePt t="46254" x="7054850" y="977900"/>
          <p14:tracePt t="46270" x="6940550" y="914400"/>
          <p14:tracePt t="46287" x="6858000" y="908050"/>
          <p14:tracePt t="46303" x="6781800" y="908050"/>
          <p14:tracePt t="46320" x="6724650" y="914400"/>
          <p14:tracePt t="46337" x="6673850" y="965200"/>
          <p14:tracePt t="46353" x="6629400" y="1054100"/>
          <p14:tracePt t="46370" x="6584950" y="1250950"/>
          <p14:tracePt t="46387" x="6578600" y="1466850"/>
          <p14:tracePt t="46403" x="6578600" y="1670050"/>
          <p14:tracePt t="46420" x="6604000" y="1847850"/>
          <p14:tracePt t="46436" x="6648450" y="2006600"/>
          <p14:tracePt t="46453" x="6711950" y="2171700"/>
          <p14:tracePt t="46470" x="6788150" y="2330450"/>
          <p14:tracePt t="46487" x="6826250" y="2400300"/>
          <p14:tracePt t="46503" x="6851650" y="2432050"/>
          <p14:tracePt t="46520" x="6870700" y="2444750"/>
          <p14:tracePt t="46537" x="6877050" y="2451100"/>
          <p14:tracePt t="46554" x="6902450" y="2438400"/>
          <p14:tracePt t="46555" x="6921500" y="2425700"/>
          <p14:tracePt t="46570" x="6991350" y="2305050"/>
          <p14:tracePt t="46587" x="7067550" y="2120900"/>
          <p14:tracePt t="46603" x="7124700" y="1930400"/>
          <p14:tracePt t="46620" x="7156450" y="1708150"/>
          <p14:tracePt t="46637" x="7181850" y="1517650"/>
          <p14:tracePt t="46653" x="7181850" y="1390650"/>
          <p14:tracePt t="46670" x="7124700" y="1250950"/>
          <p14:tracePt t="46686" x="7067550" y="1174750"/>
          <p14:tracePt t="46703" x="7023100" y="1117600"/>
          <p14:tracePt t="46720" x="6978650" y="1085850"/>
          <p14:tracePt t="46737" x="6921500" y="1085850"/>
          <p14:tracePt t="46753" x="6883400" y="1085850"/>
          <p14:tracePt t="46770" x="6832600" y="1098550"/>
          <p14:tracePt t="46787" x="6781800" y="1149350"/>
          <p14:tracePt t="46803" x="6718300" y="1225550"/>
          <p14:tracePt t="46820" x="6673850" y="1352550"/>
          <p14:tracePt t="46837" x="6648450" y="1511300"/>
          <p14:tracePt t="46853" x="6642100" y="1714500"/>
          <p14:tracePt t="46870" x="6642100" y="1943100"/>
          <p14:tracePt t="46887" x="6654800" y="2089150"/>
          <p14:tracePt t="46903" x="6692900" y="2203450"/>
          <p14:tracePt t="46920" x="6750050" y="2305050"/>
          <p14:tracePt t="46937" x="6813550" y="2393950"/>
          <p14:tracePt t="46953" x="6877050" y="2470150"/>
          <p14:tracePt t="46970" x="6921500" y="2520950"/>
          <p14:tracePt t="46986" x="6946900" y="2552700"/>
          <p14:tracePt t="47003" x="6972300" y="2603500"/>
          <p14:tracePt t="47020" x="7010400" y="2673350"/>
          <p14:tracePt t="47036" x="7054850" y="2755900"/>
          <p14:tracePt t="47053" x="7112000" y="2832100"/>
          <p14:tracePt t="47054" x="7131050" y="2857500"/>
          <p14:tracePt t="47070" x="7188200" y="2940050"/>
          <p14:tracePt t="47087" x="7232650" y="3035300"/>
          <p14:tracePt t="47103" x="7258050" y="3117850"/>
          <p14:tracePt t="47120" x="7270750" y="3187700"/>
          <p14:tracePt t="47137" x="7270750" y="3263900"/>
          <p14:tracePt t="47153" x="7270750" y="3340100"/>
          <p14:tracePt t="47170" x="7251700" y="3435350"/>
          <p14:tracePt t="47187" x="7226300" y="3517900"/>
          <p14:tracePt t="47203" x="7188200" y="3581400"/>
          <p14:tracePt t="47220" x="7143750" y="3663950"/>
          <p14:tracePt t="47237" x="7112000" y="3714750"/>
          <p14:tracePt t="47253" x="7080250" y="3752850"/>
          <p14:tracePt t="47270" x="7061200" y="3778250"/>
          <p14:tracePt t="47287" x="7054850" y="3790950"/>
          <p14:tracePt t="47303" x="7029450" y="3810000"/>
          <p14:tracePt t="47320" x="6991350" y="3835400"/>
          <p14:tracePt t="47337" x="6965950" y="3854450"/>
          <p14:tracePt t="47353" x="6953250" y="3860800"/>
          <p14:tracePt t="47370" x="6934200" y="3867150"/>
          <p14:tracePt t="47387" x="6921500" y="3873500"/>
          <p14:tracePt t="47403" x="6921500" y="3879850"/>
          <p14:tracePt t="47420" x="6915150" y="3879850"/>
          <p14:tracePt t="47437" x="6908800" y="3886200"/>
          <p14:tracePt t="47453" x="6902450" y="3892550"/>
          <p14:tracePt t="47470" x="6889750" y="3898900"/>
          <p14:tracePt t="47487" x="6883400" y="3905250"/>
          <p14:tracePt t="47503" x="6870700" y="3911600"/>
          <p14:tracePt t="47520" x="6870700" y="3917950"/>
          <p14:tracePt t="47553" x="6864350" y="3917950"/>
          <p14:tracePt t="47570" x="6858000" y="3917950"/>
          <p14:tracePt t="47623" x="6858000" y="3924300"/>
          <p14:tracePt t="47651" x="6851650" y="3924300"/>
          <p14:tracePt t="47707" x="6845300" y="3924300"/>
          <p14:tracePt t="47763" x="6838950" y="3924300"/>
          <p14:tracePt t="48135" x="6832600" y="3924300"/>
          <p14:tracePt t="48142" x="6826250" y="3930650"/>
          <p14:tracePt t="48153" x="6819900" y="3930650"/>
          <p14:tracePt t="48170" x="6819900" y="3937000"/>
          <p14:tracePt t="48187" x="6819900" y="3943350"/>
          <p14:tracePt t="48203" x="6813550" y="3943350"/>
          <p14:tracePt t="48220" x="6807200" y="3949700"/>
          <p14:tracePt t="48237" x="6800850" y="3956050"/>
          <p14:tracePt t="48253" x="6769100" y="3981450"/>
          <p14:tracePt t="48270" x="6737350" y="4013200"/>
          <p14:tracePt t="48287" x="6711950" y="4013200"/>
          <p14:tracePt t="48303" x="6667500" y="3994150"/>
          <p14:tracePt t="48320" x="6642100" y="3943350"/>
          <p14:tracePt t="48337" x="6642100" y="3917950"/>
          <p14:tracePt t="48504" x="6635750" y="3917950"/>
          <p14:tracePt t="48507" x="6629400" y="3917950"/>
          <p14:tracePt t="48521" x="6604000" y="3911600"/>
          <p14:tracePt t="48537" x="6565900" y="3911600"/>
          <p14:tracePt t="48553" x="6521450" y="3930650"/>
          <p14:tracePt t="48554" x="6515100" y="3937000"/>
          <p14:tracePt t="48570" x="6477000" y="3994150"/>
          <p14:tracePt t="48587" x="6445250" y="4038600"/>
          <p14:tracePt t="48603" x="6432550" y="4051300"/>
          <p14:tracePt t="48620" x="6432550" y="4057650"/>
          <p14:tracePt t="48653" x="6438900" y="4025900"/>
          <p14:tracePt t="48670" x="6515100" y="3867150"/>
          <p14:tracePt t="48687" x="6604000" y="3663950"/>
          <p14:tracePt t="48703" x="6692900" y="3454400"/>
          <p14:tracePt t="48720" x="6775450" y="3244850"/>
          <p14:tracePt t="48737" x="6851650" y="3035300"/>
          <p14:tracePt t="48754" x="6927850" y="2825750"/>
          <p14:tracePt t="48770" x="7010400" y="2584450"/>
          <p14:tracePt t="48787" x="7080250" y="2387600"/>
          <p14:tracePt t="48804" x="7162800" y="2216150"/>
          <p14:tracePt t="48820" x="7239000" y="2089150"/>
          <p14:tracePt t="48837" x="7258050" y="2044700"/>
          <p14:tracePt t="48853" x="7264400" y="2044700"/>
          <p14:tracePt t="48927" x="7270750" y="2044700"/>
          <p14:tracePt t="48931" x="7270750" y="2057400"/>
          <p14:tracePt t="48936" x="7277100" y="2063750"/>
          <p14:tracePt t="48953" x="7277100" y="2101850"/>
          <p14:tracePt t="48970" x="7283450" y="2146300"/>
          <p14:tracePt t="48986" x="7283450" y="2190750"/>
          <p14:tracePt t="49003" x="7283450" y="2254250"/>
          <p14:tracePt t="49020" x="7283450" y="2298700"/>
          <p14:tracePt t="49036" x="7277100" y="2336800"/>
          <p14:tracePt t="49053" x="7258050" y="2368550"/>
          <p14:tracePt t="49070" x="7239000" y="2400300"/>
          <p14:tracePt t="49087" x="7232650" y="2419350"/>
          <p14:tracePt t="49103" x="7226300" y="2438400"/>
          <p14:tracePt t="49120" x="7207250" y="2463800"/>
          <p14:tracePt t="49136" x="7188200" y="2508250"/>
          <p14:tracePt t="49153" x="7162800" y="2565400"/>
          <p14:tracePt t="49170" x="7143750" y="2609850"/>
          <p14:tracePt t="49187" x="7137400" y="2647950"/>
          <p14:tracePt t="49203" x="7137400" y="2673350"/>
          <p14:tracePt t="49220" x="7137400" y="2686050"/>
          <p14:tracePt t="49360" x="7137400" y="2692400"/>
          <p14:tracePt t="49392" x="7137400" y="2698750"/>
          <p14:tracePt t="49412" x="7137400" y="2705100"/>
          <p14:tracePt t="49456" x="7137400" y="2711450"/>
          <p14:tracePt t="49536" x="7137400" y="2717800"/>
          <p14:tracePt t="49596" x="7137400" y="2724150"/>
          <p14:tracePt t="49684" x="7143750" y="2724150"/>
          <p14:tracePt t="49696" x="7150100" y="2724150"/>
          <p14:tracePt t="49736" x="7156450" y="2724150"/>
          <p14:tracePt t="49772" x="7162800" y="2724150"/>
          <p14:tracePt t="49784" x="7169150" y="2724150"/>
          <p14:tracePt t="49791" x="7175500" y="2724150"/>
          <p14:tracePt t="49804" x="7181850" y="2724150"/>
          <p14:tracePt t="49820" x="7188200" y="2724150"/>
          <p14:tracePt t="49837" x="7207250" y="2724150"/>
          <p14:tracePt t="49853" x="7226300" y="2724150"/>
          <p14:tracePt t="49870" x="7245350" y="2724150"/>
          <p14:tracePt t="49887" x="7283450" y="2730500"/>
          <p14:tracePt t="49903" x="7340600" y="2730500"/>
          <p14:tracePt t="49920" x="7397750" y="2730500"/>
          <p14:tracePt t="49937" x="7442200" y="2730500"/>
          <p14:tracePt t="49953" x="7505700" y="2724150"/>
          <p14:tracePt t="49970" x="7569200" y="2698750"/>
          <p14:tracePt t="49986" x="7620000" y="2679700"/>
          <p14:tracePt t="50003" x="7658100" y="2654300"/>
          <p14:tracePt t="50020" x="7689850" y="2622550"/>
          <p14:tracePt t="50036" x="7734300" y="2571750"/>
          <p14:tracePt t="50053" x="7791450" y="2495550"/>
          <p14:tracePt t="50070" x="7842250" y="2413000"/>
          <p14:tracePt t="50086" x="7893050" y="2349500"/>
          <p14:tracePt t="50103" x="7924800" y="2311400"/>
          <p14:tracePt t="50120" x="7931150" y="2305050"/>
          <p14:tracePt t="50216" x="7937500" y="2305050"/>
          <p14:tracePt t="50228" x="7937500" y="2317750"/>
          <p14:tracePt t="50236" x="7937500" y="2324100"/>
          <p14:tracePt t="50253" x="7937500" y="2330450"/>
          <p14:tracePt t="50268" x="7937500" y="2336800"/>
          <p14:tracePt t="50283" x="7937500" y="2343150"/>
          <p14:tracePt t="50312" x="7931150" y="2343150"/>
          <p14:tracePt t="50323" x="7924800" y="2349500"/>
          <p14:tracePt t="50332" x="7918450" y="2349500"/>
          <p14:tracePt t="50337" x="7912100" y="2349500"/>
          <p14:tracePt t="50353" x="7899400" y="2349500"/>
          <p14:tracePt t="50370" x="7880350" y="2355850"/>
          <p14:tracePt t="50387" x="7861300" y="2355850"/>
          <p14:tracePt t="50403" x="7854950" y="2368550"/>
          <p14:tracePt t="50620" x="7867650" y="2368550"/>
          <p14:tracePt t="50628" x="7874000" y="2368550"/>
          <p14:tracePt t="50636" x="7886700" y="2362200"/>
          <p14:tracePt t="50653" x="7918450" y="2355850"/>
          <p14:tracePt t="50670" x="7943850" y="2336800"/>
          <p14:tracePt t="50686" x="7969250" y="2317750"/>
          <p14:tracePt t="50703" x="7975600" y="2279650"/>
          <p14:tracePt t="50720" x="7975600" y="2254250"/>
          <p14:tracePt t="50736" x="7975600" y="2228850"/>
          <p14:tracePt t="50753" x="7950200" y="2216150"/>
          <p14:tracePt t="50770" x="7924800" y="2216150"/>
          <p14:tracePt t="50787" x="7893050" y="2216150"/>
          <p14:tracePt t="50803" x="7880350" y="2216150"/>
          <p14:tracePt t="50820" x="7867650" y="2216150"/>
          <p14:tracePt t="50837" x="7861300" y="2216150"/>
          <p14:tracePt t="50956" x="7861300" y="2222500"/>
          <p14:tracePt t="50972" x="7867650" y="2222500"/>
          <p14:tracePt t="50976" x="7874000" y="2222500"/>
          <p14:tracePt t="50987" x="7880350" y="2222500"/>
          <p14:tracePt t="51003" x="7905750" y="2216150"/>
          <p14:tracePt t="51020" x="7924800" y="2209800"/>
          <p14:tracePt t="51036" x="7937500" y="2203450"/>
          <p14:tracePt t="51053" x="7950200" y="2190750"/>
          <p14:tracePt t="51070" x="7962900" y="2178050"/>
          <p14:tracePt t="51086" x="7975600" y="2146300"/>
          <p14:tracePt t="51103" x="7981950" y="2101850"/>
          <p14:tracePt t="51120" x="7981950" y="2070100"/>
          <p14:tracePt t="51137" x="7981950" y="2044700"/>
          <p14:tracePt t="51153" x="7981950" y="2019300"/>
          <p14:tracePt t="51170" x="7981950" y="2000250"/>
          <p14:tracePt t="51187" x="7962900" y="1987550"/>
          <p14:tracePt t="51203" x="7943850" y="1981200"/>
          <p14:tracePt t="51220" x="7924800" y="1981200"/>
          <p14:tracePt t="51236" x="7912100" y="1981200"/>
          <p14:tracePt t="51253" x="7899400" y="1981200"/>
          <p14:tracePt t="51270" x="7893050" y="1981200"/>
          <p14:tracePt t="51303" x="7886700" y="1981200"/>
          <p14:tracePt t="51372" x="7893050" y="1981200"/>
          <p14:tracePt t="51376" x="7899400" y="1981200"/>
          <p14:tracePt t="51386" x="7912100" y="1981200"/>
          <p14:tracePt t="51403" x="7956550" y="1974850"/>
          <p14:tracePt t="51420" x="7988300" y="1949450"/>
          <p14:tracePt t="51436" x="8013700" y="1924050"/>
          <p14:tracePt t="51453" x="8032750" y="1898650"/>
          <p14:tracePt t="51470" x="8039100" y="1866900"/>
          <p14:tracePt t="51486" x="8045450" y="1835150"/>
          <p14:tracePt t="51503" x="8045450" y="1797050"/>
          <p14:tracePt t="51520" x="8039100" y="1765300"/>
          <p14:tracePt t="51536" x="8020050" y="1746250"/>
          <p14:tracePt t="51553" x="7994650" y="1727200"/>
          <p14:tracePt t="51570" x="7969250" y="1714500"/>
          <p14:tracePt t="51586" x="7950200" y="1708150"/>
          <p14:tracePt t="51603" x="7937500" y="1701800"/>
          <p14:tracePt t="51648" x="7937500" y="1695450"/>
          <p14:tracePt t="51653" x="7937500" y="1689100"/>
          <p14:tracePt t="51670" x="7937500" y="1670050"/>
          <p14:tracePt t="51687" x="7956550" y="1644650"/>
          <p14:tracePt t="51703" x="7975600" y="1606550"/>
          <p14:tracePt t="51720" x="7994650" y="1562100"/>
          <p14:tracePt t="51737" x="8007350" y="1492250"/>
          <p14:tracePt t="51754" x="8013700" y="1435100"/>
          <p14:tracePt t="51770" x="8013700" y="1384300"/>
          <p14:tracePt t="51787" x="8013700" y="1352550"/>
          <p14:tracePt t="51803" x="8007350" y="1327150"/>
          <p14:tracePt t="51820" x="7988300" y="1308100"/>
          <p14:tracePt t="51836" x="7950200" y="1282700"/>
          <p14:tracePt t="51853" x="7924800" y="1270000"/>
          <p14:tracePt t="51870" x="7918450" y="1263650"/>
          <p14:tracePt t="51925" x="7918450" y="1257300"/>
          <p14:tracePt t="51929" x="7918450" y="1250950"/>
          <p14:tracePt t="51936" x="7918450" y="1225550"/>
          <p14:tracePt t="51953" x="7937500" y="1181100"/>
          <p14:tracePt t="51970" x="7956550" y="1123950"/>
          <p14:tracePt t="51986" x="7962900" y="1073150"/>
          <p14:tracePt t="52003" x="7962900" y="1035050"/>
          <p14:tracePt t="52020" x="7962900" y="1003300"/>
          <p14:tracePt t="52037" x="7962900" y="996950"/>
          <p14:tracePt t="52137" x="7962900" y="1009650"/>
          <p14:tracePt t="52145" x="7962900" y="1022350"/>
          <p14:tracePt t="52153" x="7962900" y="1047750"/>
          <p14:tracePt t="52170" x="7969250" y="1143000"/>
          <p14:tracePt t="52186" x="8001000" y="1282700"/>
          <p14:tracePt t="52203" x="8039100" y="1454150"/>
          <p14:tracePt t="52220" x="8058150" y="1593850"/>
          <p14:tracePt t="52236" x="8064500" y="1752600"/>
          <p14:tracePt t="52253" x="8064500" y="1866900"/>
          <p14:tracePt t="52270" x="8058150" y="1962150"/>
          <p14:tracePt t="52286" x="8039100" y="2025650"/>
          <p14:tracePt t="52303" x="8013700" y="2070100"/>
          <p14:tracePt t="52320" x="8001000" y="2082800"/>
          <p14:tracePt t="52337" x="7988300" y="2095500"/>
          <p14:tracePt t="52353" x="7988300" y="2101850"/>
          <p14:tracePt t="54330" x="7981950" y="2101850"/>
          <p14:tracePt t="54333" x="7969250" y="2101850"/>
          <p14:tracePt t="54337" x="7950200" y="2095500"/>
          <p14:tracePt t="54353" x="7791450" y="2063750"/>
          <p14:tracePt t="54370" x="7505700" y="1962150"/>
          <p14:tracePt t="54387" x="7251700" y="1847850"/>
          <p14:tracePt t="54403" x="7004050" y="1727200"/>
          <p14:tracePt t="54420" x="6718300" y="1587500"/>
          <p14:tracePt t="54436" x="6292850" y="1441450"/>
          <p14:tracePt t="54453" x="5588000" y="1238250"/>
          <p14:tracePt t="54470" x="4800600" y="1041400"/>
          <p14:tracePt t="54486" x="4267200" y="971550"/>
          <p14:tracePt t="54503" x="3746500" y="990600"/>
          <p14:tracePt t="54520" x="3232150" y="1016000"/>
          <p14:tracePt t="54536" x="2863850" y="1016000"/>
          <p14:tracePt t="54553" x="2635250" y="1016000"/>
          <p14:tracePt t="54554" x="2603500" y="1022350"/>
          <p14:tracePt t="54570" x="2482850" y="1041400"/>
          <p14:tracePt t="54586" x="2438400" y="1047750"/>
          <p14:tracePt t="54603" x="2432050" y="1047750"/>
          <p14:tracePt t="54637" x="2482850" y="971550"/>
          <p14:tracePt t="54653" x="2533650" y="895350"/>
          <p14:tracePt t="54670" x="2559050" y="800100"/>
          <p14:tracePt t="54686" x="2540000" y="717550"/>
          <p14:tracePt t="54703" x="2451100" y="622300"/>
          <p14:tracePt t="54720" x="2311400" y="584200"/>
          <p14:tracePt t="54736" x="2101850" y="615950"/>
          <p14:tracePt t="54753" x="1879600" y="723900"/>
          <p14:tracePt t="54770" x="1581150" y="895350"/>
          <p14:tracePt t="54786" x="1339850" y="1092200"/>
          <p14:tracePt t="54803" x="1104900" y="1333500"/>
          <p14:tracePt t="54820" x="920750" y="1574800"/>
          <p14:tracePt t="54836" x="819150" y="1828800"/>
          <p14:tracePt t="54853" x="806450" y="2076450"/>
          <p14:tracePt t="54870" x="958850" y="2324100"/>
          <p14:tracePt t="54887" x="1187450" y="2419350"/>
          <p14:tracePt t="54903" x="1536700" y="2457450"/>
          <p14:tracePt t="54920" x="1949450" y="2444750"/>
          <p14:tracePt t="54937" x="2419350" y="2343150"/>
          <p14:tracePt t="54953" x="2743200" y="2203450"/>
          <p14:tracePt t="54970" x="2921000" y="2025650"/>
          <p14:tracePt t="54986" x="2959100" y="1860550"/>
          <p14:tracePt t="55003" x="2940050" y="1670050"/>
          <p14:tracePt t="55020" x="2844800" y="1466850"/>
          <p14:tracePt t="55037" x="2730500" y="1339850"/>
          <p14:tracePt t="55053" x="2520950" y="1212850"/>
          <p14:tracePt t="55055" x="2463800" y="1187450"/>
          <p14:tracePt t="55070" x="2209800" y="1155700"/>
          <p14:tracePt t="55086" x="1943100" y="1162050"/>
          <p14:tracePt t="55103" x="1739900" y="1212850"/>
          <p14:tracePt t="55120" x="1612900" y="1308100"/>
          <p14:tracePt t="55137" x="1517650" y="1460500"/>
          <p14:tracePt t="55153" x="1504950" y="1651000"/>
          <p14:tracePt t="55170" x="1555750" y="1955800"/>
          <p14:tracePt t="55187" x="1695450" y="2165350"/>
          <p14:tracePt t="55203" x="1949450" y="2336800"/>
          <p14:tracePt t="55220" x="2470150" y="2444750"/>
          <p14:tracePt t="55236" x="3060700" y="2362200"/>
          <p14:tracePt t="55253" x="3562350" y="2152650"/>
          <p14:tracePt t="55270" x="3784600" y="1949450"/>
          <p14:tracePt t="55286" x="3803650" y="1816100"/>
          <p14:tracePt t="55303" x="3702050" y="1644650"/>
          <p14:tracePt t="55320" x="3524250" y="1492250"/>
          <p14:tracePt t="55336" x="3282950" y="1403350"/>
          <p14:tracePt t="55353" x="3003550" y="1358900"/>
          <p14:tracePt t="55370" x="2800350" y="1358900"/>
          <p14:tracePt t="55386" x="2743200" y="1409700"/>
          <p14:tracePt t="55403" x="2736850" y="1543050"/>
          <p14:tracePt t="55420" x="2781300" y="1739900"/>
          <p14:tracePt t="55436" x="2876550" y="1968500"/>
          <p14:tracePt t="55453" x="2990850" y="2159000"/>
          <p14:tracePt t="55470" x="3086100" y="2241550"/>
          <p14:tracePt t="55487" x="3111500" y="2247900"/>
          <p14:tracePt t="55520" x="3124200" y="2241550"/>
          <p14:tracePt t="55536" x="3130550" y="2216150"/>
          <p14:tracePt t="55553" x="3130550" y="2184400"/>
          <p14:tracePt t="55554" x="3130550" y="2171700"/>
          <p14:tracePt t="55570" x="3130550" y="2152650"/>
          <p14:tracePt t="55586" x="3143250" y="2133600"/>
          <p14:tracePt t="55603" x="3168650" y="2114550"/>
          <p14:tracePt t="55620" x="3200400" y="2108200"/>
          <p14:tracePt t="55636" x="3238500" y="2095500"/>
          <p14:tracePt t="55653" x="3257550" y="2089150"/>
          <p14:tracePt t="55670" x="3263900" y="2089150"/>
          <p14:tracePt t="55878" x="3257550" y="2089150"/>
          <p14:tracePt t="55890" x="3257550" y="2095500"/>
          <p14:tracePt t="55923" x="3251200" y="2095500"/>
          <p14:tracePt t="55930" x="3244850" y="2095500"/>
          <p14:tracePt t="55938" x="3244850" y="2089150"/>
          <p14:tracePt t="55953" x="3238500" y="2082800"/>
          <p14:tracePt t="55970" x="3225800" y="2057400"/>
          <p14:tracePt t="55987" x="3213100" y="2044700"/>
          <p14:tracePt t="56042" x="3213100" y="2038350"/>
          <p14:tracePt t="56062" x="3206750" y="2038350"/>
          <p14:tracePt t="56178" x="3206750" y="2044700"/>
          <p14:tracePt t="56186" x="3200400" y="2051050"/>
          <p14:tracePt t="56194" x="3200400" y="2057400"/>
          <p14:tracePt t="56203" x="3194050" y="2070100"/>
          <p14:tracePt t="56220" x="3194050" y="2076450"/>
          <p14:tracePt t="56237" x="3187700" y="2089150"/>
          <p14:tracePt t="56253" x="3181350" y="2108200"/>
          <p14:tracePt t="56270" x="3175000" y="2146300"/>
          <p14:tracePt t="56286" x="3168650" y="2171700"/>
          <p14:tracePt t="56303" x="3168650" y="2190750"/>
          <p14:tracePt t="56320" x="3168650" y="2197100"/>
          <p14:tracePt t="56336" x="3168650" y="2203450"/>
          <p14:tracePt t="56353" x="3206750" y="2203450"/>
          <p14:tracePt t="56370" x="3219450" y="2209800"/>
          <p14:tracePt t="57114" x="3225800" y="2209800"/>
          <p14:tracePt t="57127" x="3232150" y="2209800"/>
          <p14:tracePt t="57134" x="3238500" y="2209800"/>
          <p14:tracePt t="57154" x="3244850" y="2209800"/>
          <p14:tracePt t="57158" x="3251200" y="2209800"/>
          <p14:tracePt t="57170" x="3257550" y="2209800"/>
          <p14:tracePt t="57187" x="3289300" y="2209800"/>
          <p14:tracePt t="57203" x="3327400" y="2209800"/>
          <p14:tracePt t="57220" x="3371850" y="2216150"/>
          <p14:tracePt t="57236" x="3460750" y="2235200"/>
          <p14:tracePt t="57253" x="3594100" y="2254250"/>
          <p14:tracePt t="57270" x="3740150" y="2286000"/>
          <p14:tracePt t="57287" x="3956050" y="2362200"/>
          <p14:tracePt t="57303" x="4152900" y="2432050"/>
          <p14:tracePt t="57320" x="4349750" y="2514600"/>
          <p14:tracePt t="57336" x="4584700" y="2616200"/>
          <p14:tracePt t="57353" x="4870450" y="2736850"/>
          <p14:tracePt t="57370" x="5162550" y="2870200"/>
          <p14:tracePt t="57386" x="5435600" y="2990850"/>
          <p14:tracePt t="57403" x="5797550" y="3143250"/>
          <p14:tracePt t="57419" x="6051550" y="3270250"/>
          <p14:tracePt t="57436" x="6254750" y="3371850"/>
          <p14:tracePt t="57453" x="6426200" y="3467100"/>
          <p14:tracePt t="57469" x="6591300" y="3556000"/>
          <p14:tracePt t="57486" x="6731000" y="3638550"/>
          <p14:tracePt t="57503" x="6883400" y="3746500"/>
          <p14:tracePt t="57520" x="6978650" y="3829050"/>
          <p14:tracePt t="57536" x="7048500" y="3892550"/>
          <p14:tracePt t="57553" x="7112000" y="3949700"/>
          <p14:tracePt t="57570" x="7169150" y="4006850"/>
          <p14:tracePt t="57586" x="7232650" y="4044950"/>
          <p14:tracePt t="57603" x="7321550" y="4089400"/>
          <p14:tracePt t="57620" x="7378700" y="4108450"/>
          <p14:tracePt t="57636" x="7423150" y="4114800"/>
          <p14:tracePt t="57653" x="7442200" y="4121150"/>
          <p14:tracePt t="57670" x="7448550" y="4121150"/>
          <p14:tracePt t="57707" x="7448550" y="4114800"/>
          <p14:tracePt t="57720" x="7435850" y="4095750"/>
          <p14:tracePt t="57737" x="7397750" y="4051300"/>
          <p14:tracePt t="57753" x="7340600" y="4006850"/>
          <p14:tracePt t="57770" x="7264400" y="3975100"/>
          <p14:tracePt t="57786" x="7188200" y="3949700"/>
          <p14:tracePt t="57803" x="7099300" y="3930650"/>
          <p14:tracePt t="57820" x="7048500" y="3924300"/>
          <p14:tracePt t="57836" x="7016750" y="3911600"/>
          <p14:tracePt t="57853" x="7004050" y="3905250"/>
          <p14:tracePt t="57886" x="7004050" y="3898900"/>
          <p14:tracePt t="57903" x="6997700" y="3898900"/>
          <p14:tracePt t="57923" x="6997700" y="3892550"/>
          <p14:tracePt t="57936" x="6991350" y="3892550"/>
          <p14:tracePt t="57953" x="6985000" y="3879850"/>
          <p14:tracePt t="57987" x="6978650" y="3873500"/>
          <p14:tracePt t="58004" x="6972300" y="3867150"/>
          <p14:tracePt t="58023" x="6965950" y="3860800"/>
          <p14:tracePt t="58049" x="6959600" y="3854450"/>
          <p14:tracePt t="58059" x="6953250" y="3854450"/>
          <p14:tracePt t="58070" x="6946900" y="3848100"/>
          <p14:tracePt t="58086" x="6940550" y="3841750"/>
          <p14:tracePt t="58103" x="6927850" y="3829050"/>
          <p14:tracePt t="58120" x="6921500" y="3829050"/>
          <p14:tracePt t="58136" x="6921500" y="3822700"/>
          <p14:tracePt t="58153" x="6915150" y="3816350"/>
          <p14:tracePt t="58170" x="6908800" y="3816350"/>
          <p14:tracePt t="58186" x="6908800" y="3803650"/>
          <p14:tracePt t="58203" x="6902450" y="3803650"/>
          <p14:tracePt t="58219" x="6896100" y="3790950"/>
          <p14:tracePt t="58236" x="6889750" y="3790950"/>
          <p14:tracePt t="58253" x="6883400" y="3784600"/>
          <p14:tracePt t="58270" x="6877050" y="3778250"/>
          <p14:tracePt t="58471" x="6870700" y="3771900"/>
          <p14:tracePt t="58488" x="6870700" y="3765550"/>
          <p14:tracePt t="58495" x="6864350" y="3765550"/>
          <p14:tracePt t="58553" x="6864350" y="3759200"/>
          <p14:tracePt t="58563" x="6864350" y="3752850"/>
          <p14:tracePt t="58575" x="6864350" y="3746500"/>
          <p14:tracePt t="58586" x="6870700" y="3740150"/>
          <p14:tracePt t="58603" x="6883400" y="3721100"/>
          <p14:tracePt t="58619" x="6889750" y="3689350"/>
          <p14:tracePt t="58636" x="6902450" y="3663950"/>
          <p14:tracePt t="58653" x="6908800" y="3638550"/>
          <p14:tracePt t="58670" x="6921500" y="3613150"/>
          <p14:tracePt t="58686" x="6934200" y="3594100"/>
          <p14:tracePt t="58703" x="6940550" y="3575050"/>
          <p14:tracePt t="58720" x="6940550" y="3568700"/>
          <p14:tracePt t="58815" x="6940550" y="3562350"/>
          <p14:tracePt t="58823" x="6946900" y="3556000"/>
          <p14:tracePt t="58831" x="6953250" y="3549650"/>
          <p14:tracePt t="58836" x="6959600" y="3549650"/>
          <p14:tracePt t="58853" x="6978650" y="3536950"/>
          <p14:tracePt t="58870" x="6991350" y="3524250"/>
          <p14:tracePt t="58886" x="6991350" y="3511550"/>
          <p14:tracePt t="58903" x="6991350" y="3498850"/>
          <p14:tracePt t="58919" x="6991350" y="3486150"/>
          <p14:tracePt t="58936" x="6985000" y="3473450"/>
          <p14:tracePt t="58953" x="6953250" y="3448050"/>
          <p14:tracePt t="58970" x="6908800" y="3435350"/>
          <p14:tracePt t="58986" x="6864350" y="3416300"/>
          <p14:tracePt t="59003" x="6762750" y="3416300"/>
          <p14:tracePt t="59019" x="6686550" y="3403600"/>
          <p14:tracePt t="59036" x="6635750" y="3397250"/>
          <p14:tracePt t="59053" x="6623050" y="3397250"/>
          <p14:tracePt t="59103" x="6616700" y="3397250"/>
          <p14:tracePt t="59263" x="6623050" y="3397250"/>
          <p14:tracePt t="59268" x="6629400" y="3397250"/>
          <p14:tracePt t="59271" x="6635750" y="3397250"/>
          <p14:tracePt t="59286" x="6661150" y="3397250"/>
          <p14:tracePt t="59303" x="6711950" y="3409950"/>
          <p14:tracePt t="59319" x="6762750" y="3416300"/>
          <p14:tracePt t="59336" x="6813550" y="3422650"/>
          <p14:tracePt t="59353" x="6851650" y="3422650"/>
          <p14:tracePt t="59370" x="6883400" y="3422650"/>
          <p14:tracePt t="59386" x="6902450" y="3422650"/>
          <p14:tracePt t="59403" x="6927850" y="3422650"/>
          <p14:tracePt t="59420" x="6946900" y="3422650"/>
          <p14:tracePt t="59436" x="6965950" y="3429000"/>
          <p14:tracePt t="59453" x="6985000" y="3435350"/>
          <p14:tracePt t="59469" x="7010400" y="3435350"/>
          <p14:tracePt t="59486" x="7035800" y="3441700"/>
          <p14:tracePt t="59503" x="7080250" y="3441700"/>
          <p14:tracePt t="59520" x="7112000" y="3441700"/>
          <p14:tracePt t="59536" x="7156450" y="3441700"/>
          <p14:tracePt t="59553" x="7200900" y="3441700"/>
          <p14:tracePt t="59570" x="7277100" y="3441700"/>
          <p14:tracePt t="59586" x="7366000" y="3441700"/>
          <p14:tracePt t="59603" x="7454900" y="3441700"/>
          <p14:tracePt t="59619" x="7499350" y="3441700"/>
          <p14:tracePt t="59636" x="7543800" y="3448050"/>
          <p14:tracePt t="59653" x="7575550" y="3448050"/>
          <p14:tracePt t="59670" x="7594600" y="3454400"/>
          <p14:tracePt t="59686" x="7613650" y="3454400"/>
          <p14:tracePt t="59703" x="7620000" y="3467100"/>
          <p14:tracePt t="59719" x="7620000" y="3448050"/>
          <p14:tracePt t="59736" x="7569200" y="3397250"/>
          <p14:tracePt t="59753" x="7473950" y="3352800"/>
          <p14:tracePt t="59769" x="7397750" y="3314700"/>
          <p14:tracePt t="59786" x="7308850" y="3302000"/>
          <p14:tracePt t="59803" x="7251700" y="3302000"/>
          <p14:tracePt t="59908" x="7251700" y="3308350"/>
          <p14:tracePt t="59919" x="7251700" y="3314700"/>
          <p14:tracePt t="59976" x="7251700" y="3308350"/>
          <p14:tracePt t="59989" x="7245350" y="3302000"/>
          <p14:tracePt t="60005" x="7245350" y="3295650"/>
          <p14:tracePt t="60008" x="7239000" y="3295650"/>
          <p14:tracePt t="60020" x="7239000" y="3289300"/>
          <p14:tracePt t="60036" x="7232650" y="3282950"/>
          <p14:tracePt t="60053" x="7232650" y="3276600"/>
          <p14:tracePt t="60070" x="7226300" y="3263900"/>
          <p14:tracePt t="60086" x="7226300" y="3257550"/>
          <p14:tracePt t="60103" x="7226300" y="3251200"/>
          <p14:tracePt t="60119" x="7219950" y="3244850"/>
          <p14:tracePt t="60136" x="7219950" y="3238500"/>
          <p14:tracePt t="60172" x="7219950" y="3232150"/>
          <p14:tracePt t="60192" x="7219950" y="3225800"/>
          <p14:tracePt t="60217" x="7219950" y="3219450"/>
          <p14:tracePt t="60233" x="7219950" y="3213100"/>
          <p14:tracePt t="60356" x="7219950" y="3206750"/>
          <p14:tracePt t="60376" x="7219950" y="3200400"/>
          <p14:tracePt t="60388" x="7219950" y="3194050"/>
          <p14:tracePt t="60400" x="7219950" y="3187700"/>
          <p14:tracePt t="60409" x="7219950" y="3181350"/>
          <p14:tracePt t="60419" x="7219950" y="3175000"/>
          <p14:tracePt t="60436" x="7219950" y="3162300"/>
          <p14:tracePt t="60453" x="7226300" y="3155950"/>
          <p14:tracePt t="60470" x="7226300" y="3149600"/>
          <p14:tracePt t="60487" x="7232650" y="3143250"/>
          <p14:tracePt t="60503" x="7232650" y="3136900"/>
          <p14:tracePt t="61568" x="7232650" y="3130550"/>
          <p14:tracePt t="63010" x="7226300" y="3130550"/>
          <p14:tracePt t="63018" x="7219950" y="3130550"/>
          <p14:tracePt t="63034" x="7213600" y="3130550"/>
          <p14:tracePt t="63041" x="7200900" y="3136900"/>
          <p14:tracePt t="63053" x="7194550" y="3136900"/>
          <p14:tracePt t="63069" x="7137400" y="3136900"/>
          <p14:tracePt t="63086" x="7061200" y="3130550"/>
          <p14:tracePt t="63103" x="6985000" y="3117850"/>
          <p14:tracePt t="63119" x="6889750" y="3092450"/>
          <p14:tracePt t="63136" x="6807200" y="3073400"/>
          <p14:tracePt t="63153" x="6731000" y="3067050"/>
          <p14:tracePt t="63169" x="6648450" y="3067050"/>
          <p14:tracePt t="63186" x="6578600" y="3067050"/>
          <p14:tracePt t="63203" x="6502400" y="3067050"/>
          <p14:tracePt t="63219" x="6438900" y="3092450"/>
          <p14:tracePt t="63236" x="6394450" y="3124200"/>
          <p14:tracePt t="63253" x="6362700" y="3162300"/>
          <p14:tracePt t="63269" x="6356350" y="3206750"/>
          <p14:tracePt t="63286" x="6356350" y="3251200"/>
          <p14:tracePt t="63303" x="6362700" y="3295650"/>
          <p14:tracePt t="63319" x="6388100" y="3333750"/>
          <p14:tracePt t="63336" x="6407150" y="3359150"/>
          <p14:tracePt t="63353" x="6413500" y="3378200"/>
          <p14:tracePt t="63369" x="6419850" y="3390900"/>
          <p14:tracePt t="63386" x="6419850" y="3397250"/>
          <p14:tracePt t="63403" x="6419850" y="3409950"/>
          <p14:tracePt t="63420" x="6419850" y="3429000"/>
          <p14:tracePt t="63436" x="6407150" y="3454400"/>
          <p14:tracePt t="63454" x="6394450" y="3505200"/>
          <p14:tracePt t="63470" x="6394450" y="3549650"/>
          <p14:tracePt t="63486" x="6394450" y="3594100"/>
          <p14:tracePt t="63503" x="6394450" y="3625850"/>
          <p14:tracePt t="63520" x="6419850" y="3657600"/>
          <p14:tracePt t="63536" x="6464300" y="3689350"/>
          <p14:tracePt t="63553" x="6527800" y="3714750"/>
          <p14:tracePt t="63570" x="6591300" y="3727450"/>
          <p14:tracePt t="63586" x="6667500" y="3733800"/>
          <p14:tracePt t="63603" x="6731000" y="3746500"/>
          <p14:tracePt t="63620" x="6775450" y="3746500"/>
          <p14:tracePt t="63636" x="6819900" y="3746500"/>
          <p14:tracePt t="63653" x="6858000" y="3746500"/>
          <p14:tracePt t="63670" x="6915150" y="3721100"/>
          <p14:tracePt t="63686" x="6965950" y="3683000"/>
          <p14:tracePt t="63703" x="7010400" y="3651250"/>
          <p14:tracePt t="63720" x="7035800" y="3632200"/>
          <p14:tracePt t="63737" x="7054850" y="3619500"/>
          <p14:tracePt t="63753" x="7061200" y="3613150"/>
          <p14:tracePt t="63770" x="7067550" y="3594100"/>
          <p14:tracePt t="63787" x="7080250" y="3575050"/>
          <p14:tracePt t="63803" x="7092950" y="3556000"/>
          <p14:tracePt t="63819" x="7105650" y="3536950"/>
          <p14:tracePt t="63836" x="7118350" y="3524250"/>
          <p14:tracePt t="63853" x="7131050" y="3505200"/>
          <p14:tracePt t="63870" x="7156450" y="3473450"/>
          <p14:tracePt t="63886" x="7169150" y="3435350"/>
          <p14:tracePt t="63903" x="7188200" y="3397250"/>
          <p14:tracePt t="63919" x="7194550" y="3359150"/>
          <p14:tracePt t="63936" x="7200900" y="3321050"/>
          <p14:tracePt t="63953" x="7200900" y="3289300"/>
          <p14:tracePt t="63969" x="7200900" y="3257550"/>
          <p14:tracePt t="63986" x="7188200" y="3219450"/>
          <p14:tracePt t="64003" x="7169150" y="3200400"/>
          <p14:tracePt t="64019" x="7143750" y="3175000"/>
          <p14:tracePt t="64037" x="7124700" y="3149600"/>
          <p14:tracePt t="64053" x="7099300" y="3117850"/>
          <p14:tracePt t="64054" x="7092950" y="3117850"/>
          <p14:tracePt t="64070" x="7067550" y="3086100"/>
          <p14:tracePt t="64086" x="7042150" y="3054350"/>
          <p14:tracePt t="64103" x="7010400" y="3035300"/>
          <p14:tracePt t="64119" x="6978650" y="3016250"/>
          <p14:tracePt t="64136" x="6940550" y="3003550"/>
          <p14:tracePt t="64153" x="6902450" y="2997200"/>
          <p14:tracePt t="64169" x="6851650" y="2990850"/>
          <p14:tracePt t="64186" x="6800850" y="2978150"/>
          <p14:tracePt t="64203" x="6750050" y="2971800"/>
          <p14:tracePt t="64219" x="6686550" y="2965450"/>
          <p14:tracePt t="64236" x="6629400" y="2959100"/>
          <p14:tracePt t="64253" x="6559550" y="2959100"/>
          <p14:tracePt t="64270" x="6489700" y="2959100"/>
          <p14:tracePt t="64286" x="6438900" y="2959100"/>
          <p14:tracePt t="64303" x="6394450" y="2959100"/>
          <p14:tracePt t="64319" x="6381750" y="2959100"/>
          <p14:tracePt t="64336" x="6375400" y="2959100"/>
          <p14:tracePt t="64352" x="6369050" y="2959100"/>
          <p14:tracePt t="64369" x="6350000" y="2959100"/>
          <p14:tracePt t="64386" x="6337300" y="2965450"/>
          <p14:tracePt t="64403" x="6318250" y="2984500"/>
          <p14:tracePt t="64419" x="6292850" y="2997200"/>
          <p14:tracePt t="64436" x="6267450" y="3003550"/>
          <p14:tracePt t="64453" x="6242050" y="3022600"/>
          <p14:tracePt t="64470" x="6191250" y="3041650"/>
          <p14:tracePt t="64487" x="6140450" y="3067050"/>
          <p14:tracePt t="64503" x="6102350" y="3079750"/>
          <p14:tracePt t="64519" x="6070600" y="3098800"/>
          <p14:tracePt t="64536" x="6032500" y="3117850"/>
          <p14:tracePt t="64553" x="6013450" y="3136900"/>
          <p14:tracePt t="64554" x="6000750" y="3136900"/>
          <p14:tracePt t="64570" x="5975350" y="3155950"/>
          <p14:tracePt t="64586" x="5956300" y="3175000"/>
          <p14:tracePt t="64603" x="5943600" y="3200400"/>
          <p14:tracePt t="64619" x="5930900" y="3225800"/>
          <p14:tracePt t="64636" x="5924550" y="3257550"/>
          <p14:tracePt t="64653" x="5911850" y="3289300"/>
          <p14:tracePt t="64670" x="5905500" y="3346450"/>
          <p14:tracePt t="64686" x="5899150" y="3384550"/>
          <p14:tracePt t="64703" x="5899150" y="3416300"/>
          <p14:tracePt t="64719" x="5899150" y="3448050"/>
          <p14:tracePt t="64736" x="5899150" y="3473450"/>
          <p14:tracePt t="64753" x="5905500" y="3498850"/>
          <p14:tracePt t="64769" x="5924550" y="3536950"/>
          <p14:tracePt t="64786" x="5943600" y="3562350"/>
          <p14:tracePt t="64803" x="5975350" y="3600450"/>
          <p14:tracePt t="64819" x="6019800" y="3644900"/>
          <p14:tracePt t="64836" x="6070600" y="3702050"/>
          <p14:tracePt t="64853" x="6127750" y="3746500"/>
          <p14:tracePt t="64869" x="6191250" y="3790950"/>
          <p14:tracePt t="64886" x="6242050" y="3816350"/>
          <p14:tracePt t="64903" x="6261100" y="3835400"/>
          <p14:tracePt t="64919" x="6286500" y="3848100"/>
          <p14:tracePt t="64936" x="6318250" y="3867150"/>
          <p14:tracePt t="64953" x="6343650" y="3879850"/>
          <p14:tracePt t="64969" x="6375400" y="3879850"/>
          <p14:tracePt t="64986" x="6400800" y="3879850"/>
          <p14:tracePt t="65003" x="6426200" y="3886200"/>
          <p14:tracePt t="65019" x="6457950" y="3886200"/>
          <p14:tracePt t="65036" x="6496050" y="3886200"/>
          <p14:tracePt t="65053" x="6540500" y="3886200"/>
          <p14:tracePt t="65054" x="6553200" y="3886200"/>
          <p14:tracePt t="65070" x="6604000" y="3886200"/>
          <p14:tracePt t="65086" x="6673850" y="3892550"/>
          <p14:tracePt t="65103" x="6743700" y="3905250"/>
          <p14:tracePt t="65119" x="6819900" y="3911600"/>
          <p14:tracePt t="65136" x="6877050" y="3917950"/>
          <p14:tracePt t="65153" x="6927850" y="3924300"/>
          <p14:tracePt t="65169" x="6991350" y="3930650"/>
          <p14:tracePt t="65186" x="7042150" y="3930650"/>
          <p14:tracePt t="65203" x="7086600" y="3924300"/>
          <p14:tracePt t="65220" x="7137400" y="3892550"/>
          <p14:tracePt t="65236" x="7188200" y="3860800"/>
          <p14:tracePt t="65253" x="7245350" y="3829050"/>
          <p14:tracePt t="65269" x="7308850" y="3790950"/>
          <p14:tracePt t="65286" x="7385050" y="3752850"/>
          <p14:tracePt t="65303" x="7435850" y="3721100"/>
          <p14:tracePt t="65319" x="7486650" y="3702050"/>
          <p14:tracePt t="65336" x="7518400" y="3683000"/>
          <p14:tracePt t="65353" x="7543800" y="3670300"/>
          <p14:tracePt t="65369" x="7562850" y="3644900"/>
          <p14:tracePt t="65386" x="7575550" y="3619500"/>
          <p14:tracePt t="65403" x="7581900" y="3594100"/>
          <p14:tracePt t="65419" x="7594600" y="3562350"/>
          <p14:tracePt t="65436" x="7594600" y="3543300"/>
          <p14:tracePt t="65453" x="7594600" y="3524250"/>
          <p14:tracePt t="65469" x="7594600" y="3505200"/>
          <p14:tracePt t="65486" x="7594600" y="3479800"/>
          <p14:tracePt t="65503" x="7594600" y="3441700"/>
          <p14:tracePt t="65519" x="7588250" y="3409950"/>
          <p14:tracePt t="65536" x="7581900" y="3371850"/>
          <p14:tracePt t="65553" x="7575550" y="3333750"/>
          <p14:tracePt t="65569" x="7562850" y="3302000"/>
          <p14:tracePt t="65586" x="7550150" y="3276600"/>
          <p14:tracePt t="65603" x="7531100" y="3244850"/>
          <p14:tracePt t="65620" x="7524750" y="3225800"/>
          <p14:tracePt t="65636" x="7505700" y="3206750"/>
          <p14:tracePt t="65653" x="7486650" y="3181350"/>
          <p14:tracePt t="65669" x="7461250" y="3162300"/>
          <p14:tracePt t="65686" x="7435850" y="3143250"/>
          <p14:tracePt t="65703" x="7404100" y="3124200"/>
          <p14:tracePt t="65719" x="7378700" y="3105150"/>
          <p14:tracePt t="65736" x="7346950" y="3098800"/>
          <p14:tracePt t="65753" x="7321550" y="3079750"/>
          <p14:tracePt t="65770" x="7283450" y="3054350"/>
          <p14:tracePt t="65786" x="7226300" y="3022600"/>
          <p14:tracePt t="65803" x="7181850" y="3009900"/>
          <p14:tracePt t="65820" x="7137400" y="2990850"/>
          <p14:tracePt t="65836" x="7086600" y="2978150"/>
          <p14:tracePt t="65853" x="7035800" y="2971800"/>
          <p14:tracePt t="65870" x="6985000" y="2965450"/>
          <p14:tracePt t="65886" x="6940550" y="2965450"/>
          <p14:tracePt t="65903" x="6883400" y="2965450"/>
          <p14:tracePt t="65919" x="6832600" y="2965450"/>
          <p14:tracePt t="65936" x="6788150" y="2965450"/>
          <p14:tracePt t="65953" x="6737350" y="2965450"/>
          <p14:tracePt t="65970" x="6692900" y="2984500"/>
          <p14:tracePt t="65987" x="6635750" y="3016250"/>
          <p14:tracePt t="66003" x="6584950" y="3041650"/>
          <p14:tracePt t="66019" x="6540500" y="3060700"/>
          <p14:tracePt t="66036" x="6496050" y="3079750"/>
          <p14:tracePt t="66053" x="6470650" y="3086100"/>
          <p14:tracePt t="66069" x="6426200" y="3098800"/>
          <p14:tracePt t="66086" x="6375400" y="3117850"/>
          <p14:tracePt t="66103" x="6280150" y="3136900"/>
          <p14:tracePt t="66119" x="6223000" y="3155950"/>
          <p14:tracePt t="66136" x="6172200" y="3168650"/>
          <p14:tracePt t="66153" x="6127750" y="3187700"/>
          <p14:tracePt t="66169" x="6102350" y="3200400"/>
          <p14:tracePt t="66186" x="6089650" y="3219450"/>
          <p14:tracePt t="66203" x="6070600" y="3251200"/>
          <p14:tracePt t="66219" x="6057900" y="3282950"/>
          <p14:tracePt t="66236" x="6051550" y="3321050"/>
          <p14:tracePt t="66253" x="6051550" y="3365500"/>
          <p14:tracePt t="66269" x="6051550" y="3409950"/>
          <p14:tracePt t="66286" x="6051550" y="3467100"/>
          <p14:tracePt t="66303" x="6051550" y="3517900"/>
          <p14:tracePt t="66319" x="6051550" y="3562350"/>
          <p14:tracePt t="66336" x="6064250" y="3600450"/>
          <p14:tracePt t="66353" x="6070600" y="3619500"/>
          <p14:tracePt t="66369" x="6076950" y="3632200"/>
          <p14:tracePt t="66386" x="6083300" y="3651250"/>
          <p14:tracePt t="66403" x="6102350" y="3670300"/>
          <p14:tracePt t="66419" x="6115050" y="3689350"/>
          <p14:tracePt t="66436" x="6134100" y="3702050"/>
          <p14:tracePt t="66453" x="6165850" y="3727450"/>
          <p14:tracePt t="66469" x="6184900" y="3740150"/>
          <p14:tracePt t="66486" x="6203950" y="3759200"/>
          <p14:tracePt t="66503" x="6235700" y="3778250"/>
          <p14:tracePt t="66519" x="6267450" y="3790950"/>
          <p14:tracePt t="66536" x="6305550" y="3810000"/>
          <p14:tracePt t="66553" x="6343650" y="3816350"/>
          <p14:tracePt t="66569" x="6375400" y="3822700"/>
          <p14:tracePt t="66586" x="6407150" y="3835400"/>
          <p14:tracePt t="66603" x="6457950" y="3841750"/>
          <p14:tracePt t="66619" x="6489700" y="3848100"/>
          <p14:tracePt t="66637" x="6521450" y="3848100"/>
          <p14:tracePt t="66653" x="6565900" y="3854450"/>
          <p14:tracePt t="66670" x="6604000" y="3860800"/>
          <p14:tracePt t="66686" x="6642100" y="3860800"/>
          <p14:tracePt t="66703" x="6673850" y="3867150"/>
          <p14:tracePt t="66720" x="6692900" y="3873500"/>
          <p14:tracePt t="66736" x="6724650" y="3873500"/>
          <p14:tracePt t="66753" x="6743700" y="3873500"/>
          <p14:tracePt t="66769" x="6775450" y="3873500"/>
          <p14:tracePt t="66786" x="6813550" y="3873500"/>
          <p14:tracePt t="66803" x="6851650" y="3873500"/>
          <p14:tracePt t="66819" x="6889750" y="3873500"/>
          <p14:tracePt t="66836" x="6921500" y="3873500"/>
          <p14:tracePt t="66853" x="6953250" y="3873500"/>
          <p14:tracePt t="66869" x="6978650" y="3873500"/>
          <p14:tracePt t="66886" x="6997700" y="3873500"/>
          <p14:tracePt t="66903" x="7023100" y="3873500"/>
          <p14:tracePt t="66919" x="7048500" y="3873500"/>
          <p14:tracePt t="66936" x="7080250" y="3873500"/>
          <p14:tracePt t="66953" x="7118350" y="3867150"/>
          <p14:tracePt t="66969" x="7156450" y="3848100"/>
          <p14:tracePt t="66986" x="7188200" y="3841750"/>
          <p14:tracePt t="67003" x="7219950" y="3829050"/>
          <p14:tracePt t="67019" x="7239000" y="3822700"/>
          <p14:tracePt t="67036" x="7258050" y="3803650"/>
          <p14:tracePt t="67053" x="7270750" y="3790950"/>
          <p14:tracePt t="67069" x="7296150" y="3765550"/>
          <p14:tracePt t="67086" x="7315200" y="3740150"/>
          <p14:tracePt t="67103" x="7334250" y="3708400"/>
          <p14:tracePt t="67119" x="7346950" y="3695700"/>
          <p14:tracePt t="67136" x="7359650" y="3683000"/>
          <p14:tracePt t="67153" x="7359650" y="3676650"/>
          <p14:tracePt t="67169" x="7372350" y="3663950"/>
          <p14:tracePt t="67186" x="7372350" y="3651250"/>
          <p14:tracePt t="67203" x="7378700" y="3613150"/>
          <p14:tracePt t="67219" x="7391400" y="3581400"/>
          <p14:tracePt t="67236" x="7391400" y="3556000"/>
          <p14:tracePt t="67253" x="7397750" y="3536950"/>
          <p14:tracePt t="67269" x="7404100" y="3524250"/>
          <p14:tracePt t="67286" x="7404100" y="3517900"/>
          <p14:tracePt t="67303" x="7404100" y="3498850"/>
          <p14:tracePt t="67320" x="7404100" y="3486150"/>
          <p14:tracePt t="67336" x="7410450" y="3473450"/>
          <p14:tracePt t="67353" x="7410450" y="3454400"/>
          <p14:tracePt t="67369" x="7410450" y="3448050"/>
          <p14:tracePt t="67386" x="7416800" y="3435350"/>
          <p14:tracePt t="67403" x="7416800" y="3422650"/>
          <p14:tracePt t="67419" x="7416800" y="3416300"/>
          <p14:tracePt t="67453" x="7416800" y="3409950"/>
          <p14:tracePt t="67470" x="7416800" y="3397250"/>
          <p14:tracePt t="67486" x="7416800" y="3384550"/>
          <p14:tracePt t="67503" x="7416800" y="3371850"/>
          <p14:tracePt t="67519" x="7416800" y="3365500"/>
          <p14:tracePt t="67575" x="7416800" y="3359150"/>
          <p14:tracePt t="67587" x="7416800" y="3352800"/>
          <p14:tracePt t="67591" x="7410450" y="3346450"/>
          <p14:tracePt t="67603" x="7410450" y="3340100"/>
          <p14:tracePt t="67619" x="7410450" y="3333750"/>
          <p14:tracePt t="67636" x="7404100" y="3314700"/>
          <p14:tracePt t="67652" x="7397750" y="3308350"/>
          <p14:tracePt t="67669" x="7391400" y="3295650"/>
          <p14:tracePt t="67686" x="7385050" y="3282950"/>
          <p14:tracePt t="67703" x="7372350" y="3251200"/>
          <p14:tracePt t="67719" x="7359650" y="3225800"/>
          <p14:tracePt t="67736" x="7327900" y="3187700"/>
          <p14:tracePt t="67753" x="7277100" y="3136900"/>
          <p14:tracePt t="67770" x="7232650" y="3086100"/>
          <p14:tracePt t="67786" x="7175500" y="3035300"/>
          <p14:tracePt t="67803" x="7086600" y="2978150"/>
          <p14:tracePt t="67819" x="6985000" y="2921000"/>
          <p14:tracePt t="67836" x="6864350" y="2857500"/>
          <p14:tracePt t="67853" x="6750050" y="2787650"/>
          <p14:tracePt t="67870" x="6642100" y="2736850"/>
          <p14:tracePt t="67886" x="6540500" y="2698750"/>
          <p14:tracePt t="67903" x="6438900" y="2679700"/>
          <p14:tracePt t="67919" x="6362700" y="2679700"/>
          <p14:tracePt t="67936" x="6292850" y="2679700"/>
          <p14:tracePt t="67953" x="6216650" y="2686050"/>
          <p14:tracePt t="67970" x="6140450" y="2717800"/>
          <p14:tracePt t="67986" x="6070600" y="2755900"/>
          <p14:tracePt t="68003" x="6000750" y="2794000"/>
          <p14:tracePt t="68019" x="5949950" y="2832100"/>
          <p14:tracePt t="68036" x="5886450" y="2870200"/>
          <p14:tracePt t="68053" x="5829300" y="2908300"/>
          <p14:tracePt t="68069" x="5784850" y="2946400"/>
          <p14:tracePt t="68086" x="5721350" y="3016250"/>
          <p14:tracePt t="68103" x="5651500" y="3124200"/>
          <p14:tracePt t="68119" x="5626100" y="3194050"/>
          <p14:tracePt t="68136" x="5626100" y="3270250"/>
          <p14:tracePt t="68152" x="5626100" y="3346450"/>
          <p14:tracePt t="68169" x="5632450" y="3429000"/>
          <p14:tracePt t="68186" x="5670550" y="3517900"/>
          <p14:tracePt t="68203" x="5746750" y="3632200"/>
          <p14:tracePt t="68219" x="5797550" y="3695700"/>
          <p14:tracePt t="68236" x="5918200" y="3778250"/>
          <p14:tracePt t="68253" x="6013450" y="3829050"/>
          <p14:tracePt t="68269" x="6083300" y="3854450"/>
          <p14:tracePt t="68286" x="6153150" y="3873500"/>
          <p14:tracePt t="68303" x="6197600" y="3879850"/>
          <p14:tracePt t="68319" x="6242050" y="3879850"/>
          <p14:tracePt t="68336" x="6292850" y="3879850"/>
          <p14:tracePt t="68352" x="6337300" y="3879850"/>
          <p14:tracePt t="68369" x="6381750" y="3879850"/>
          <p14:tracePt t="68386" x="6438900" y="3879850"/>
          <p14:tracePt t="68403" x="6496050" y="3879850"/>
          <p14:tracePt t="68419" x="6559550" y="3879850"/>
          <p14:tracePt t="68436" x="6648450" y="3879850"/>
          <p14:tracePt t="68452" x="6705600" y="3879850"/>
          <p14:tracePt t="68469" x="6756400" y="3879850"/>
          <p14:tracePt t="68486" x="6794500" y="3879850"/>
          <p14:tracePt t="68503" x="6838950" y="3879850"/>
          <p14:tracePt t="68519" x="6877050" y="3879850"/>
          <p14:tracePt t="68536" x="6927850" y="3879850"/>
          <p14:tracePt t="68553" x="6978650" y="3848100"/>
          <p14:tracePt t="68569" x="7023100" y="3803650"/>
          <p14:tracePt t="68586" x="7073900" y="3752850"/>
          <p14:tracePt t="68603" x="7124700" y="3702050"/>
          <p14:tracePt t="68619" x="7169150" y="3657600"/>
          <p14:tracePt t="68636" x="7188200" y="3587750"/>
          <p14:tracePt t="68653" x="7188200" y="3530600"/>
          <p14:tracePt t="68669" x="7188200" y="3460750"/>
          <p14:tracePt t="68686" x="7175500" y="3384550"/>
          <p14:tracePt t="68703" x="7143750" y="3308350"/>
          <p14:tracePt t="68719" x="7105650" y="3244850"/>
          <p14:tracePt t="68736" x="7067550" y="3175000"/>
          <p14:tracePt t="68753" x="7029450" y="3130550"/>
          <p14:tracePt t="68769" x="6991350" y="3092450"/>
          <p14:tracePt t="68786" x="6953250" y="3060700"/>
          <p14:tracePt t="68803" x="6934200" y="3035300"/>
          <p14:tracePt t="68820" x="6902450" y="3028950"/>
          <p14:tracePt t="68836" x="6864350" y="3016250"/>
          <p14:tracePt t="68853" x="6845300" y="3016250"/>
          <p14:tracePt t="68869" x="6826250" y="3016250"/>
          <p14:tracePt t="68886" x="6807200" y="3016250"/>
          <p14:tracePt t="68903" x="6800850" y="3016250"/>
          <p14:tracePt t="69780" x="6800850" y="3022600"/>
          <p14:tracePt t="69784" x="6800850" y="3028950"/>
          <p14:tracePt t="69788" x="6800850" y="3035300"/>
          <p14:tracePt t="69803" x="6813550" y="3048000"/>
          <p14:tracePt t="69819" x="6819900" y="3067050"/>
          <p14:tracePt t="69836" x="6832600" y="3079750"/>
          <p14:tracePt t="69853" x="6845300" y="3098800"/>
          <p14:tracePt t="69869" x="6858000" y="3111500"/>
          <p14:tracePt t="69886" x="6864350" y="3124200"/>
          <p14:tracePt t="69919" x="6870700" y="3136900"/>
          <p14:tracePt t="69936" x="6883400" y="3155950"/>
          <p14:tracePt t="69953" x="6883400" y="3168650"/>
          <p14:tracePt t="69969" x="6883400" y="3181350"/>
          <p14:tracePt t="69986" x="6883400" y="3194050"/>
          <p14:tracePt t="70003" x="6877050" y="3206750"/>
          <p14:tracePt t="70019" x="6870700" y="3219450"/>
          <p14:tracePt t="70036" x="6870700" y="3232150"/>
          <p14:tracePt t="70053" x="6870700" y="3238500"/>
          <p14:tracePt t="70112" x="6864350" y="3238500"/>
          <p14:tracePt t="70148" x="6858000" y="3238500"/>
          <p14:tracePt t="70156" x="6851650" y="3238500"/>
          <p14:tracePt t="70192" x="6845300" y="3238500"/>
          <p14:tracePt t="70196" x="6845300" y="3244850"/>
          <p14:tracePt t="70204" x="6838950" y="3251200"/>
          <p14:tracePt t="70219" x="6826250" y="3263900"/>
          <p14:tracePt t="70236" x="6819900" y="3270250"/>
          <p14:tracePt t="70252" x="6813550" y="3276600"/>
          <p14:tracePt t="70269" x="6813550" y="3282950"/>
          <p14:tracePt t="70286" x="6807200" y="3289300"/>
          <p14:tracePt t="70303" x="6807200" y="3295650"/>
          <p14:tracePt t="70319" x="6800850" y="3308350"/>
          <p14:tracePt t="70336" x="6800850" y="3321050"/>
          <p14:tracePt t="70353" x="6794500" y="3321050"/>
          <p14:tracePt t="70500" x="6794500" y="3327400"/>
          <p14:tracePt t="70504" x="6788150" y="3327400"/>
          <p14:tracePt t="70519" x="6781800" y="3333750"/>
          <p14:tracePt t="70536" x="6762750" y="3340100"/>
          <p14:tracePt t="70553" x="6743700" y="3340100"/>
          <p14:tracePt t="70569" x="6718300" y="3346450"/>
          <p14:tracePt t="70586" x="6692900" y="3352800"/>
          <p14:tracePt t="70602" x="6673850" y="3352800"/>
          <p14:tracePt t="70619" x="6654800" y="3352800"/>
          <p14:tracePt t="70636" x="6642100" y="3352800"/>
          <p14:tracePt t="70669" x="6629400" y="3346450"/>
          <p14:tracePt t="70686" x="6623050" y="3346450"/>
          <p14:tracePt t="70702" x="6616700" y="3333750"/>
          <p14:tracePt t="70719" x="6604000" y="3321050"/>
          <p14:tracePt t="70736" x="6591300" y="3295650"/>
          <p14:tracePt t="70753" x="6591300" y="3270250"/>
          <p14:tracePt t="70769" x="6584950" y="3244850"/>
          <p14:tracePt t="70786" x="6584950" y="3219450"/>
          <p14:tracePt t="70802" x="6584950" y="3181350"/>
          <p14:tracePt t="70819" x="6584950" y="3143250"/>
          <p14:tracePt t="70836" x="6584950" y="3111500"/>
          <p14:tracePt t="70853" x="6584950" y="3105150"/>
          <p14:tracePt t="70869" x="6584950" y="3092450"/>
          <p14:tracePt t="70912" x="6584950" y="3086100"/>
          <p14:tracePt t="70924" x="6584950" y="3079750"/>
          <p14:tracePt t="70940" x="6584950" y="3073400"/>
          <p14:tracePt t="70953" x="6591300" y="3067050"/>
          <p14:tracePt t="70969" x="6610350" y="3054350"/>
          <p14:tracePt t="70986" x="6623050" y="3041650"/>
          <p14:tracePt t="71003" x="6635750" y="3022600"/>
          <p14:tracePt t="71019" x="6648450" y="3009900"/>
          <p14:tracePt t="71036" x="6654800" y="2990850"/>
          <p14:tracePt t="71053" x="6661150" y="2978150"/>
          <p14:tracePt t="71054" x="6661150" y="2971800"/>
          <p14:tracePt t="71069" x="6667500" y="2965450"/>
          <p14:tracePt t="71137" x="6667500" y="2959100"/>
          <p14:tracePt t="71153" x="6667500" y="2952750"/>
          <p14:tracePt t="71178" x="6667500" y="2946400"/>
          <p14:tracePt t="71185" x="6667500" y="2940050"/>
          <p14:tracePt t="71249" x="6667500" y="2933700"/>
          <p14:tracePt t="81317" x="6673850" y="2933700"/>
          <p14:tracePt t="81325" x="6686550" y="2933700"/>
          <p14:tracePt t="81335" x="6692900" y="2933700"/>
          <p14:tracePt t="81352" x="6711950" y="2946400"/>
          <p14:tracePt t="81369" x="6737350" y="2946400"/>
          <p14:tracePt t="81386" x="6756400" y="2952750"/>
          <p14:tracePt t="81402" x="6781800" y="2959100"/>
          <p14:tracePt t="81419" x="6800850" y="2965450"/>
          <p14:tracePt t="81435" x="6813550" y="2965450"/>
          <p14:tracePt t="81452" x="6819900" y="2965450"/>
          <p14:tracePt t="81469" x="6826250" y="2965450"/>
          <p14:tracePt t="81486" x="6838950" y="2971800"/>
          <p14:tracePt t="81502" x="6851650" y="2971800"/>
          <p14:tracePt t="81561" x="6858000" y="2971800"/>
          <p14:tracePt t="81565" x="6864350" y="2971800"/>
          <p14:tracePt t="81577" x="6870700" y="2971800"/>
          <p14:tracePt t="81589" x="6877050" y="2971800"/>
          <p14:tracePt t="81602" x="6883400" y="2971800"/>
          <p14:tracePt t="81619" x="6896100" y="2959100"/>
          <p14:tracePt t="81635" x="6902450" y="2952750"/>
          <p14:tracePt t="81652" x="6915150" y="2946400"/>
          <p14:tracePt t="81669" x="6921500" y="2940050"/>
          <p14:tracePt t="81686" x="6927850" y="2940050"/>
          <p14:tracePt t="81709" x="6934200" y="2933700"/>
          <p14:tracePt t="81721" x="6940550" y="2933700"/>
          <p14:tracePt t="81817" x="6946900" y="2933700"/>
          <p14:tracePt t="85051" x="6946900" y="2927350"/>
          <p14:tracePt t="85067" x="6946900" y="2921000"/>
          <p14:tracePt t="85071" x="6946900" y="2914650"/>
          <p14:tracePt t="85085" x="6946900" y="2908300"/>
          <p14:tracePt t="85102" x="6946900" y="2889250"/>
          <p14:tracePt t="85119" x="6946900" y="2857500"/>
          <p14:tracePt t="85135" x="6946900" y="2838450"/>
          <p14:tracePt t="85152" x="6946900" y="2813050"/>
          <p14:tracePt t="85169" x="6934200" y="2794000"/>
          <p14:tracePt t="85185" x="6908800" y="2768600"/>
          <p14:tracePt t="85202" x="6864350" y="2743200"/>
          <p14:tracePt t="85219" x="6788150" y="2711450"/>
          <p14:tracePt t="85236" x="6718300" y="2692400"/>
          <p14:tracePt t="85253" x="6623050" y="2679700"/>
          <p14:tracePt t="85269" x="6515100" y="2660650"/>
          <p14:tracePt t="85285" x="6394450" y="2641600"/>
          <p14:tracePt t="85302" x="6261100" y="2628900"/>
          <p14:tracePt t="85319" x="6083300" y="2603500"/>
          <p14:tracePt t="85335" x="5924550" y="2578100"/>
          <p14:tracePt t="85352" x="5734050" y="2552700"/>
          <p14:tracePt t="85369" x="5511800" y="2533650"/>
          <p14:tracePt t="85385" x="5251450" y="2514600"/>
          <p14:tracePt t="85402" x="4991100" y="2495550"/>
          <p14:tracePt t="85419" x="4673600" y="2482850"/>
          <p14:tracePt t="85435" x="4406900" y="2482850"/>
          <p14:tracePt t="85452" x="4133850" y="2470150"/>
          <p14:tracePt t="85469" x="3898900" y="2470150"/>
          <p14:tracePt t="85486" x="3670300" y="2470150"/>
          <p14:tracePt t="85502" x="3441700" y="2470150"/>
          <p14:tracePt t="85519" x="3175000" y="2470150"/>
          <p14:tracePt t="85535" x="3009900" y="2470150"/>
          <p14:tracePt t="85552" x="2870200" y="2470150"/>
          <p14:tracePt t="85569" x="2755900" y="2470150"/>
          <p14:tracePt t="85585" x="2667000" y="2463800"/>
          <p14:tracePt t="85602" x="2590800" y="2457450"/>
          <p14:tracePt t="85619" x="2546350" y="2451100"/>
          <p14:tracePt t="85635" x="2533650" y="2451100"/>
          <p14:tracePt t="85688" x="2533650" y="2444750"/>
          <p14:tracePt t="85852" x="2546350" y="2444750"/>
          <p14:tracePt t="85859" x="2552700" y="2444750"/>
          <p14:tracePt t="85869" x="2559050" y="2444750"/>
          <p14:tracePt t="85885" x="2597150" y="2444750"/>
          <p14:tracePt t="85902" x="2609850" y="2444750"/>
          <p14:tracePt t="85919" x="2628900" y="2451100"/>
          <p14:tracePt t="85935" x="2635250" y="2457450"/>
          <p14:tracePt t="85952" x="2641600" y="2463800"/>
          <p14:tracePt t="86011" x="2641600" y="2470150"/>
          <p14:tracePt t="86031" x="2635250" y="2470150"/>
          <p14:tracePt t="86039" x="2628900" y="2476500"/>
          <p14:tracePt t="86043" x="2622550" y="2476500"/>
          <p14:tracePt t="86052" x="2609850" y="2482850"/>
          <p14:tracePt t="86069" x="2571750" y="2489200"/>
          <p14:tracePt t="86085" x="2520950" y="2501900"/>
          <p14:tracePt t="86102" x="2476500" y="2508250"/>
          <p14:tracePt t="86119" x="2432050" y="2514600"/>
          <p14:tracePt t="86135" x="2400300" y="2527300"/>
          <p14:tracePt t="86152" x="2387600" y="2540000"/>
          <p14:tracePt t="86451" x="2393950" y="2540000"/>
          <p14:tracePt t="86456" x="2406650" y="2540000"/>
          <p14:tracePt t="86469" x="2438400" y="2540000"/>
          <p14:tracePt t="86486" x="2508250" y="2540000"/>
          <p14:tracePt t="86502" x="2622550" y="2540000"/>
          <p14:tracePt t="86519" x="2768600" y="2540000"/>
          <p14:tracePt t="86535" x="2971800" y="2540000"/>
          <p14:tracePt t="86552" x="3143250" y="2540000"/>
          <p14:tracePt t="86569" x="3289300" y="2540000"/>
          <p14:tracePt t="86585" x="3403600" y="2540000"/>
          <p14:tracePt t="86602" x="3473450" y="2546350"/>
          <p14:tracePt t="86619" x="3511550" y="2552700"/>
          <p14:tracePt t="86635" x="3517900" y="2552700"/>
          <p14:tracePt t="86912" x="3511550" y="2546350"/>
          <p14:tracePt t="86915" x="3505200" y="2546350"/>
          <p14:tracePt t="86919" x="3498850" y="2533650"/>
          <p14:tracePt t="86935" x="3448050" y="2495550"/>
          <p14:tracePt t="86952" x="3371850" y="2419350"/>
          <p14:tracePt t="86969" x="3263900" y="2298700"/>
          <p14:tracePt t="86986" x="3124200" y="2146300"/>
          <p14:tracePt t="87002" x="3016250" y="1981200"/>
          <p14:tracePt t="87019" x="2914650" y="1822450"/>
          <p14:tracePt t="87036" x="2800350" y="1670050"/>
          <p14:tracePt t="87052" x="2736850" y="1581150"/>
          <p14:tracePt t="87069" x="2686050" y="1524000"/>
          <p14:tracePt t="87086" x="2654300" y="1479550"/>
          <p14:tracePt t="87102" x="2635250" y="1441450"/>
          <p14:tracePt t="87119" x="2622550" y="1422400"/>
          <p14:tracePt t="87135" x="2609850" y="1409700"/>
          <p14:tracePt t="87152" x="2584450" y="1403350"/>
          <p14:tracePt t="87169" x="2552700" y="1390650"/>
          <p14:tracePt t="87185" x="2520950" y="1377950"/>
          <p14:tracePt t="87202" x="2489200" y="1365250"/>
          <p14:tracePt t="87219" x="2432050" y="1333500"/>
          <p14:tracePt t="87236" x="2400300" y="1308100"/>
          <p14:tracePt t="87252" x="2374900" y="1295400"/>
          <p14:tracePt t="87269" x="2362200" y="1276350"/>
          <p14:tracePt t="87286" x="2362200" y="1270000"/>
          <p14:tracePt t="87302" x="2349500" y="1250950"/>
          <p14:tracePt t="87319" x="2336800" y="1225550"/>
          <p14:tracePt t="87335" x="2330450" y="1206500"/>
          <p14:tracePt t="87352" x="2324100" y="1193800"/>
          <p14:tracePt t="87369" x="2324100" y="1187450"/>
          <p14:tracePt t="87412" x="2317750" y="1181100"/>
          <p14:tracePt t="87419" x="2311400" y="1181100"/>
          <p14:tracePt t="87435" x="2311400" y="1174750"/>
          <p14:tracePt t="87452" x="2305050" y="1174750"/>
          <p14:tracePt t="87733" x="2305050" y="1168400"/>
          <p14:tracePt t="87753" x="2311400" y="1168400"/>
          <p14:tracePt t="87757" x="2317750" y="1174750"/>
          <p14:tracePt t="87769" x="2330450" y="1181100"/>
          <p14:tracePt t="87785" x="2349500" y="1193800"/>
          <p14:tracePt t="87802" x="2368550" y="1200150"/>
          <p14:tracePt t="87819" x="2393950" y="1225550"/>
          <p14:tracePt t="87835" x="2425700" y="1250950"/>
          <p14:tracePt t="87852" x="2470150" y="1282700"/>
          <p14:tracePt t="87869" x="2533650" y="1339850"/>
          <p14:tracePt t="87885" x="2590800" y="1384300"/>
          <p14:tracePt t="87902" x="2641600" y="1422400"/>
          <p14:tracePt t="87919" x="2692400" y="1466850"/>
          <p14:tracePt t="87935" x="2749550" y="1504950"/>
          <p14:tracePt t="87952" x="2774950" y="1524000"/>
          <p14:tracePt t="87969" x="2794000" y="1549400"/>
          <p14:tracePt t="87985" x="2800350" y="1555750"/>
          <p14:tracePt t="88002" x="2806700" y="1555750"/>
          <p14:tracePt t="88019" x="2806700" y="1562100"/>
          <p14:tracePt t="88052" x="2813050" y="1574800"/>
          <p14:tracePt t="88069" x="2819400" y="1581150"/>
          <p14:tracePt t="88089" x="2819400" y="1587500"/>
          <p14:tracePt t="88102" x="2825750" y="1587500"/>
          <p14:tracePt t="88129" x="2825750" y="1593850"/>
          <p14:tracePt t="96261" x="2819400" y="1593850"/>
          <p14:tracePt t="96265" x="2813050" y="1593850"/>
          <p14:tracePt t="96270" x="2806700" y="1593850"/>
          <p14:tracePt t="96285" x="2781300" y="1593850"/>
          <p14:tracePt t="96302" x="2762250" y="1574800"/>
          <p14:tracePt t="96318" x="2736850" y="1543050"/>
          <p14:tracePt t="96335" x="2705100" y="1504950"/>
          <p14:tracePt t="96352" x="2679700" y="1460500"/>
          <p14:tracePt t="96368" x="2647950" y="1416050"/>
          <p14:tracePt t="96385" x="2609850" y="1377950"/>
          <p14:tracePt t="96402" x="2540000" y="1308100"/>
          <p14:tracePt t="96419" x="2501900" y="1263650"/>
          <p14:tracePt t="96435" x="2470150" y="1238250"/>
          <p14:tracePt t="96452" x="2444750" y="1206500"/>
          <p14:tracePt t="96469" x="2438400" y="1200150"/>
          <p14:tracePt t="96485" x="2425700" y="1181100"/>
          <p14:tracePt t="96502" x="2419350" y="1168400"/>
          <p14:tracePt t="96519" x="2413000" y="1155700"/>
          <p14:tracePt t="96535" x="2406650" y="1136650"/>
          <p14:tracePt t="96552" x="2393950" y="1123950"/>
          <p14:tracePt t="96569" x="2381250" y="1123950"/>
          <p14:tracePt t="96585" x="2362200" y="1123950"/>
          <p14:tracePt t="96602" x="2349500" y="1123950"/>
          <p14:tracePt t="96618" x="2343150" y="1123950"/>
          <p14:tracePt t="96748" x="2349500" y="1123950"/>
          <p14:tracePt t="96752" x="2355850" y="1123950"/>
          <p14:tracePt t="96756" x="2362200" y="1123950"/>
          <p14:tracePt t="96768" x="2387600" y="1123950"/>
          <p14:tracePt t="96785" x="2444750" y="1123950"/>
          <p14:tracePt t="96802" x="2520950" y="1123950"/>
          <p14:tracePt t="96819" x="2641600" y="1117600"/>
          <p14:tracePt t="96835" x="2806700" y="1098550"/>
          <p14:tracePt t="96852" x="3035300" y="1079500"/>
          <p14:tracePt t="96868" x="3403600" y="1028700"/>
          <p14:tracePt t="96885" x="3790950" y="984250"/>
          <p14:tracePt t="96902" x="4229100" y="946150"/>
          <p14:tracePt t="96918" x="4673600" y="946150"/>
          <p14:tracePt t="96935" x="4845050" y="946150"/>
          <p14:tracePt t="96952" x="4940300" y="946150"/>
          <p14:tracePt t="96968" x="4965700" y="952500"/>
          <p14:tracePt t="97004" x="4959350" y="952500"/>
          <p14:tracePt t="97018" x="4908550" y="971550"/>
          <p14:tracePt t="97035" x="4730750" y="1041400"/>
          <p14:tracePt t="97053" x="4432300" y="1117600"/>
          <p14:tracePt t="97069" x="4121150" y="1143000"/>
          <p14:tracePt t="97085" x="3810000" y="1162050"/>
          <p14:tracePt t="97102" x="3543300" y="1162050"/>
          <p14:tracePt t="97118" x="3333750" y="1162050"/>
          <p14:tracePt t="97135" x="3143250" y="1181100"/>
          <p14:tracePt t="97152" x="2959100" y="1200150"/>
          <p14:tracePt t="97168" x="2774950" y="1231900"/>
          <p14:tracePt t="97185" x="2673350" y="1250950"/>
          <p14:tracePt t="97202" x="2609850" y="1270000"/>
          <p14:tracePt t="97218" x="2584450" y="1276350"/>
          <p14:tracePt t="97235" x="2578100" y="1282700"/>
          <p14:tracePt t="97252" x="2559050" y="1289050"/>
          <p14:tracePt t="97268" x="2540000" y="1301750"/>
          <p14:tracePt t="97285" x="2527300" y="1308100"/>
          <p14:tracePt t="97302" x="2514600" y="1314450"/>
          <p14:tracePt t="97319" x="2508250" y="1320800"/>
          <p14:tracePt t="97335" x="2501900" y="1320800"/>
          <p14:tracePt t="97352" x="2495550" y="1327150"/>
          <p14:tracePt t="97368" x="2489200" y="1333500"/>
          <p14:tracePt t="97385" x="2476500" y="1339850"/>
          <p14:tracePt t="97402" x="2463800" y="1339850"/>
          <p14:tracePt t="97418" x="2444750" y="1339850"/>
          <p14:tracePt t="97435" x="2438400" y="1339850"/>
          <p14:tracePt t="97452" x="2419350" y="1339850"/>
          <p14:tracePt t="97468" x="2406650" y="1320800"/>
          <p14:tracePt t="97485" x="2393950" y="1301750"/>
          <p14:tracePt t="97502" x="2381250" y="1282700"/>
          <p14:tracePt t="97519" x="2368550" y="1263650"/>
          <p14:tracePt t="97535" x="2362200" y="1257300"/>
          <p14:tracePt t="97552" x="2362200" y="1238250"/>
          <p14:tracePt t="97568" x="2355850" y="1231900"/>
          <p14:tracePt t="97585" x="2349500" y="1225550"/>
          <p14:tracePt t="97689" x="2343150" y="1219200"/>
          <p14:tracePt t="97696" x="2343150" y="1212850"/>
          <p14:tracePt t="97702" x="2336800" y="1212850"/>
          <p14:tracePt t="97718" x="2336800" y="1206500"/>
          <p14:tracePt t="97744" x="2336800" y="1200150"/>
          <p14:tracePt t="97785" x="2330450" y="1200150"/>
          <p14:tracePt t="97881" x="2324100" y="1193800"/>
          <p14:tracePt t="97893" x="2324100" y="1187450"/>
          <p14:tracePt t="97909" x="2317750" y="1181100"/>
          <p14:tracePt t="97929" x="2311400" y="1174750"/>
          <p14:tracePt t="98192" x="2305050" y="1174750"/>
          <p14:tracePt t="98212" x="2311400" y="1174750"/>
          <p14:tracePt t="98216" x="2311400" y="1181100"/>
          <p14:tracePt t="98221" x="2317750" y="1181100"/>
          <p14:tracePt t="98235" x="2330450" y="1200150"/>
          <p14:tracePt t="98252" x="2374900" y="1231900"/>
          <p14:tracePt t="98269" x="2444750" y="1282700"/>
          <p14:tracePt t="98285" x="2514600" y="1333500"/>
          <p14:tracePt t="98302" x="2552700" y="1358900"/>
          <p14:tracePt t="98318" x="2590800" y="1390650"/>
          <p14:tracePt t="98335" x="2622550" y="1416050"/>
          <p14:tracePt t="98352" x="2641600" y="1435100"/>
          <p14:tracePt t="98368" x="2660650" y="1460500"/>
          <p14:tracePt t="98385" x="2667000" y="1473200"/>
          <p14:tracePt t="98402" x="2679700" y="1485900"/>
          <p14:tracePt t="98418" x="2692400" y="1504950"/>
          <p14:tracePt t="98435" x="2698750" y="1511300"/>
          <p14:tracePt t="98452" x="2717800" y="1536700"/>
          <p14:tracePt t="98468" x="2736850" y="1562100"/>
          <p14:tracePt t="98485" x="2755900" y="1574800"/>
          <p14:tracePt t="98502" x="2768600" y="1587500"/>
          <p14:tracePt t="98518" x="2781300" y="1593850"/>
          <p14:tracePt t="98535" x="2794000" y="1600200"/>
          <p14:tracePt t="98552" x="2800350" y="1600200"/>
          <p14:tracePt t="98568" x="2806700" y="1606550"/>
          <p14:tracePt t="98602" x="2813050" y="1612900"/>
          <p14:tracePt t="98898" x="2813050" y="1619250"/>
          <p14:tracePt t="98910" x="2813050" y="1625600"/>
          <p14:tracePt t="98913" x="2806700" y="1625600"/>
          <p14:tracePt t="98918" x="2800350" y="1625600"/>
          <p14:tracePt t="98935" x="2794000" y="1638300"/>
          <p14:tracePt t="98952" x="2774950" y="1651000"/>
          <p14:tracePt t="98968" x="2762250" y="1676400"/>
          <p14:tracePt t="98985" x="2724150" y="1733550"/>
          <p14:tracePt t="99002" x="2692400" y="1790700"/>
          <p14:tracePt t="99018" x="2660650" y="1835150"/>
          <p14:tracePt t="99035" x="2641600" y="1892300"/>
          <p14:tracePt t="99052" x="2616200" y="1955800"/>
          <p14:tracePt t="99054" x="2609850" y="1968500"/>
          <p14:tracePt t="99069" x="2603500" y="2012950"/>
          <p14:tracePt t="99085" x="2584450" y="2108200"/>
          <p14:tracePt t="99102" x="2571750" y="2165350"/>
          <p14:tracePt t="99118" x="2571750" y="2235200"/>
          <p14:tracePt t="99135" x="2571750" y="2286000"/>
          <p14:tracePt t="99152" x="2571750" y="2324100"/>
          <p14:tracePt t="99168" x="2571750" y="2368550"/>
          <p14:tracePt t="99185" x="2571750" y="2413000"/>
          <p14:tracePt t="99202" x="2571750" y="2438400"/>
          <p14:tracePt t="99218" x="2571750" y="2463800"/>
          <p14:tracePt t="99235" x="2571750" y="2495550"/>
          <p14:tracePt t="99252" x="2559050" y="2520950"/>
          <p14:tracePt t="99268" x="2552700" y="2546350"/>
          <p14:tracePt t="99286" x="2533650" y="2571750"/>
          <p14:tracePt t="99302" x="2520950" y="2584450"/>
          <p14:tracePt t="99318" x="2514600" y="2597150"/>
          <p14:tracePt t="99335" x="2508250" y="2597150"/>
          <p14:tracePt t="99352" x="2495550" y="2603500"/>
          <p14:tracePt t="99368" x="2482850" y="2609850"/>
          <p14:tracePt t="99385" x="2451100" y="2609850"/>
          <p14:tracePt t="99402" x="2432050" y="2609850"/>
          <p14:tracePt t="99418" x="2419350" y="2597150"/>
          <p14:tracePt t="99435" x="2400300" y="2584450"/>
          <p14:tracePt t="99452" x="2387600" y="2571750"/>
          <p14:tracePt t="99468" x="2381250" y="2565400"/>
          <p14:tracePt t="99485" x="2374900" y="2559050"/>
          <p14:tracePt t="99518" x="2368550" y="2552700"/>
          <p14:tracePt t="99538" x="2362200" y="2552700"/>
          <p14:tracePt t="99554" x="2362200" y="2546350"/>
          <p14:tracePt t="99570" x="2355850" y="2546350"/>
          <p14:tracePt t="107007" x="2362200" y="2546350"/>
          <p14:tracePt t="107009" x="2368550" y="2546350"/>
          <p14:tracePt t="107021" x="2406650" y="2546350"/>
          <p14:tracePt t="107035" x="2470150" y="2546350"/>
          <p14:tracePt t="107052" x="2584450" y="2546350"/>
          <p14:tracePt t="107053" x="2609850" y="2546350"/>
          <p14:tracePt t="107068" x="2698750" y="2546350"/>
          <p14:tracePt t="107085" x="2832100" y="2546350"/>
          <p14:tracePt t="107101" x="2927350" y="2559050"/>
          <p14:tracePt t="107118" x="3035300" y="2571750"/>
          <p14:tracePt t="107135" x="3117850" y="2578100"/>
          <p14:tracePt t="107151" x="3194050" y="2584450"/>
          <p14:tracePt t="107168" x="3244850" y="2590800"/>
          <p14:tracePt t="107185" x="3270250" y="2590800"/>
          <p14:tracePt t="107201" x="3276600" y="2590800"/>
          <p14:tracePt t="111695" x="3282950" y="2590800"/>
          <p14:tracePt t="111699" x="3289300" y="2590800"/>
          <p14:tracePt t="111703" x="3295650" y="2597150"/>
          <p14:tracePt t="111718" x="3333750" y="2603500"/>
          <p14:tracePt t="111735" x="3378200" y="2603500"/>
          <p14:tracePt t="111752" x="3441700" y="2603500"/>
          <p14:tracePt t="111768" x="3505200" y="2603500"/>
          <p14:tracePt t="111785" x="3594100" y="2603500"/>
          <p14:tracePt t="111802" x="3733800" y="2597150"/>
          <p14:tracePt t="111818" x="3994150" y="2571750"/>
          <p14:tracePt t="111835" x="4254500" y="2571750"/>
          <p14:tracePt t="111851" x="4540250" y="2571750"/>
          <p14:tracePt t="111868" x="4819650" y="2571750"/>
          <p14:tracePt t="111885" x="5054600" y="2571750"/>
          <p14:tracePt t="111901" x="5257800" y="2597150"/>
          <p14:tracePt t="111918" x="5473700" y="2622550"/>
          <p14:tracePt t="111935" x="5626100" y="2647950"/>
          <p14:tracePt t="111951" x="5765800" y="2686050"/>
          <p14:tracePt t="111968" x="5886450" y="2705100"/>
          <p14:tracePt t="111985" x="6000750" y="2743200"/>
          <p14:tracePt t="112001" x="6127750" y="2768600"/>
          <p14:tracePt t="112018" x="6350000" y="2800350"/>
          <p14:tracePt t="112035" x="6572250" y="2819400"/>
          <p14:tracePt t="112051" x="6781800" y="2844800"/>
          <p14:tracePt t="112068" x="6972300" y="2863850"/>
          <p14:tracePt t="112085" x="7175500" y="2882900"/>
          <p14:tracePt t="112101" x="7423150" y="2882900"/>
          <p14:tracePt t="112118" x="7778750" y="2882900"/>
          <p14:tracePt t="112135" x="8007350" y="2882900"/>
          <p14:tracePt t="112151" x="8159750" y="2882900"/>
          <p14:tracePt t="112168" x="8267700" y="2882900"/>
          <p14:tracePt t="112185" x="8356600" y="2889250"/>
          <p14:tracePt t="112201" x="8483600" y="2914650"/>
          <p14:tracePt t="112218" x="8655050" y="2940050"/>
          <p14:tracePt t="112235" x="8813800" y="2952750"/>
          <p14:tracePt t="112251" x="8877300" y="2940050"/>
          <p14:tracePt t="112268" x="8883650" y="2901950"/>
          <p14:tracePt t="112284" x="8883650" y="2895600"/>
          <p14:tracePt t="112452" x="8883650" y="2889250"/>
          <p14:tracePt t="112459" x="8877300" y="2889250"/>
          <p14:tracePt t="112468" x="8858250" y="2882900"/>
          <p14:tracePt t="112485" x="8775700" y="2876550"/>
          <p14:tracePt t="112502" x="8686800" y="2857500"/>
          <p14:tracePt t="112518" x="8591550" y="2857500"/>
          <p14:tracePt t="112535" x="8509000" y="2857500"/>
          <p14:tracePt t="112552" x="8432800" y="2857500"/>
          <p14:tracePt t="112568" x="8382000" y="2863850"/>
          <p14:tracePt t="112584" x="8350250" y="2870200"/>
          <p14:tracePt t="112601" x="8299450" y="2870200"/>
          <p14:tracePt t="112618" x="8235950" y="2870200"/>
          <p14:tracePt t="112635" x="8166100" y="2876550"/>
          <p14:tracePt t="112651" x="8108950" y="2882900"/>
          <p14:tracePt t="112668" x="8039100" y="2901950"/>
          <p14:tracePt t="112685" x="7962900" y="2921000"/>
          <p14:tracePt t="112701" x="7874000" y="2933700"/>
          <p14:tracePt t="112718" x="7810500" y="2946400"/>
          <p14:tracePt t="112735" x="7778750" y="2952750"/>
          <p14:tracePt t="112752" x="7778750" y="2959100"/>
          <p14:tracePt t="112785" x="7772400" y="2959100"/>
          <p14:tracePt t="112801" x="7772400" y="2965450"/>
          <p14:tracePt t="112818" x="7772400" y="2984500"/>
          <p14:tracePt t="112835" x="7766050" y="3022600"/>
          <p14:tracePt t="112851" x="7766050" y="3073400"/>
          <p14:tracePt t="112868" x="7766050" y="3111500"/>
          <p14:tracePt t="112885" x="7778750" y="3149600"/>
          <p14:tracePt t="112901" x="7797800" y="3181350"/>
          <p14:tracePt t="112918" x="7810500" y="3200400"/>
          <p14:tracePt t="112935" x="7835900" y="3213100"/>
          <p14:tracePt t="112951" x="7854950" y="3219450"/>
          <p14:tracePt t="112968" x="7867650" y="3219450"/>
          <p14:tracePt t="113002" x="7874000" y="3219450"/>
          <p14:tracePt t="113018" x="7880350" y="3219450"/>
          <p14:tracePt t="113160" x="7886700" y="3219450"/>
          <p14:tracePt t="113172" x="7893050" y="3219450"/>
          <p14:tracePt t="113180" x="7899400" y="3219450"/>
          <p14:tracePt t="113184" x="7905750" y="3219450"/>
          <p14:tracePt t="113201" x="7924800" y="3206750"/>
          <p14:tracePt t="113218" x="7937500" y="3200400"/>
          <p14:tracePt t="113235" x="7943850" y="3200400"/>
          <p14:tracePt t="113251" x="7950200" y="3194050"/>
          <p14:tracePt t="113268" x="7956550" y="3187700"/>
          <p14:tracePt t="113320" x="7956550" y="3181350"/>
          <p14:tracePt t="113336" x="7962900" y="3175000"/>
          <p14:tracePt t="113348" x="7969250" y="3175000"/>
          <p14:tracePt t="113352" x="7969250" y="3168650"/>
          <p14:tracePt t="113368" x="7981950" y="3162300"/>
          <p14:tracePt t="113385" x="7994650" y="3155950"/>
          <p14:tracePt t="113401" x="8007350" y="3149600"/>
          <p14:tracePt t="113418" x="8020050" y="3149600"/>
          <p14:tracePt t="113484" x="8026400" y="3149600"/>
          <p14:tracePt t="113496" x="8032750" y="3149600"/>
          <p14:tracePt t="113504" x="8039100" y="3149600"/>
          <p14:tracePt t="113518" x="8045450" y="3149600"/>
          <p14:tracePt t="113535" x="8051800" y="3155950"/>
          <p14:tracePt t="113604" x="8058150" y="3162300"/>
          <p14:tracePt t="113732" x="8064500" y="3162300"/>
          <p14:tracePt t="113740" x="8070850" y="3162300"/>
          <p14:tracePt t="113748" x="8077200" y="3162300"/>
          <p14:tracePt t="113760" x="8083550" y="3162300"/>
          <p14:tracePt t="113768" x="8083550" y="3155950"/>
          <p14:tracePt t="113796" x="8089900" y="3155950"/>
          <p14:tracePt t="113804" x="8089900" y="3149600"/>
          <p14:tracePt t="113818" x="8096250" y="3149600"/>
          <p14:tracePt t="113920" x="8102600" y="3149600"/>
          <p14:tracePt t="113928" x="8108950" y="3149600"/>
          <p14:tracePt t="113936" x="8115300" y="3149600"/>
          <p14:tracePt t="113951" x="8134350" y="3162300"/>
          <p14:tracePt t="113969" x="8147050" y="3175000"/>
          <p14:tracePt t="113985" x="8166100" y="3194050"/>
          <p14:tracePt t="114001" x="8191500" y="3219450"/>
          <p14:tracePt t="114018" x="8223250" y="3244850"/>
          <p14:tracePt t="114034" x="8248650" y="3263900"/>
          <p14:tracePt t="114052" x="8274050" y="3276600"/>
          <p14:tracePt t="114068" x="8293100" y="3295650"/>
          <p14:tracePt t="114084" x="8305800" y="3308350"/>
          <p14:tracePt t="114101" x="8312150" y="3314700"/>
          <p14:tracePt t="114118" x="8318500" y="3321050"/>
          <p14:tracePt t="114168" x="8324850" y="3327400"/>
          <p14:tracePt t="114240" x="8331200" y="3327400"/>
          <p14:tracePt t="114248" x="8337550" y="3327400"/>
          <p14:tracePt t="114508" x="8337550" y="3333750"/>
          <p14:tracePt t="114520" x="8337550" y="3340100"/>
          <p14:tracePt t="114528" x="8337550" y="3346450"/>
          <p14:tracePt t="114544" x="8337550" y="3352800"/>
          <p14:tracePt t="114556" x="8337550" y="3359150"/>
          <p14:tracePt t="114568" x="8337550" y="3365500"/>
          <p14:tracePt t="114584" x="8337550" y="3371850"/>
          <p14:tracePt t="114601" x="8337550" y="3384550"/>
          <p14:tracePt t="114618" x="8343900" y="3397250"/>
          <p14:tracePt t="114635" x="8356600" y="3416300"/>
          <p14:tracePt t="114651" x="8388350" y="3448050"/>
          <p14:tracePt t="114668" x="8432800" y="3498850"/>
          <p14:tracePt t="114684" x="8477250" y="3562350"/>
          <p14:tracePt t="114701" x="8540750" y="3638550"/>
          <p14:tracePt t="114718" x="8591550" y="3702050"/>
          <p14:tracePt t="114735" x="8642350" y="3746500"/>
          <p14:tracePt t="114751" x="8693150" y="3784600"/>
          <p14:tracePt t="114768" x="8743950" y="3816350"/>
          <p14:tracePt t="114784" x="8763000" y="3822700"/>
          <p14:tracePt t="114818" x="8769350" y="3797300"/>
          <p14:tracePt t="114835" x="8756650" y="3765550"/>
          <p14:tracePt t="114852" x="8743950" y="3746500"/>
          <p14:tracePt t="115032" x="8737600" y="3746500"/>
          <p14:tracePt t="115036" x="8724900" y="3746500"/>
          <p14:tracePt t="115051" x="8680450" y="3746500"/>
          <p14:tracePt t="115068" x="8648700" y="3752850"/>
          <p14:tracePt t="115085" x="8629650" y="3765550"/>
          <p14:tracePt t="115101" x="8629650" y="3784600"/>
          <p14:tracePt t="115118" x="8629650" y="3810000"/>
          <p14:tracePt t="115135" x="8629650" y="3829050"/>
          <p14:tracePt t="115151" x="8629650" y="3854450"/>
          <p14:tracePt t="115168" x="8629650" y="3867150"/>
          <p14:tracePt t="115184" x="8636000" y="3867150"/>
          <p14:tracePt t="115201" x="8642350" y="3867150"/>
          <p14:tracePt t="115218" x="8655050" y="3867150"/>
          <p14:tracePt t="115234" x="8674100" y="3867150"/>
          <p14:tracePt t="115251" x="8693150" y="3867150"/>
          <p14:tracePt t="115268" x="8731250" y="3867150"/>
          <p14:tracePt t="115285" x="8782050" y="3867150"/>
          <p14:tracePt t="115301" x="8832850" y="3867150"/>
          <p14:tracePt t="115318" x="8864600" y="3867150"/>
          <p14:tracePt t="115335" x="8890000" y="3867150"/>
          <p14:tracePt t="115351" x="8909050" y="3860800"/>
          <p14:tracePt t="115368" x="8928100" y="3860800"/>
          <p14:tracePt t="115385" x="8953500" y="3860800"/>
          <p14:tracePt t="115401" x="8972550" y="3860800"/>
          <p14:tracePt t="115418" x="9004300" y="3860800"/>
          <p14:tracePt t="115434" x="9036050" y="3860800"/>
          <p14:tracePt t="115451" x="9074150" y="3860800"/>
          <p14:tracePt t="115468" x="9124950" y="3867150"/>
          <p14:tracePt t="115485" x="9201150" y="3873500"/>
          <p14:tracePt t="115502" x="9277350" y="3879850"/>
          <p14:tracePt t="115518" x="9359900" y="3886200"/>
          <p14:tracePt t="115534" x="9461500" y="3886200"/>
          <p14:tracePt t="115551" x="9544050" y="3886200"/>
          <p14:tracePt t="115552" x="9563100" y="3886200"/>
          <p14:tracePt t="115568" x="9626600" y="3886200"/>
          <p14:tracePt t="115585" x="9696450" y="3886200"/>
          <p14:tracePt t="115601" x="9740900" y="3886200"/>
          <p14:tracePt t="115618" x="9779000" y="3886200"/>
          <p14:tracePt t="115634" x="9817100" y="3879850"/>
          <p14:tracePt t="115651" x="9842500" y="3879850"/>
          <p14:tracePt t="115668" x="9867900" y="3879850"/>
          <p14:tracePt t="115685" x="9880600" y="3879850"/>
          <p14:tracePt t="115701" x="9886950" y="3879850"/>
          <p14:tracePt t="115718" x="9893300" y="3879850"/>
          <p14:tracePt t="115734" x="9899650" y="3879850"/>
          <p14:tracePt t="115751" x="9912350" y="3873500"/>
          <p14:tracePt t="115784" x="9918700" y="3873500"/>
          <p14:tracePt t="115801" x="9925050" y="3867150"/>
          <p14:tracePt t="115829" x="9925050" y="3860800"/>
          <p14:tracePt t="115849" x="9925050" y="3854450"/>
          <p14:tracePt t="115869" x="9925050" y="3848100"/>
          <p14:tracePt t="115881" x="9918700" y="3841750"/>
          <p14:tracePt t="115889" x="9918700" y="3835400"/>
          <p14:tracePt t="115901" x="9912350" y="3829050"/>
          <p14:tracePt t="115918" x="9893300" y="3822700"/>
          <p14:tracePt t="115934" x="9867900" y="3816350"/>
          <p14:tracePt t="115951" x="9855200" y="3803650"/>
          <p14:tracePt t="115968" x="9836150" y="3797300"/>
          <p14:tracePt t="115985" x="9823450" y="3790950"/>
          <p14:tracePt t="116002" x="9810750" y="3784600"/>
          <p14:tracePt t="116035" x="9810750" y="3778250"/>
          <p14:tracePt t="116125" x="9810750" y="3771900"/>
          <p14:tracePt t="116185" x="9810750" y="3765550"/>
          <p14:tracePt t="116209" x="9810750" y="3759200"/>
          <p14:tracePt t="116213" x="9817100" y="3759200"/>
          <p14:tracePt t="116225" x="9823450" y="3759200"/>
          <p14:tracePt t="116235" x="9829800" y="3759200"/>
          <p14:tracePt t="116251" x="9842500" y="3759200"/>
          <p14:tracePt t="116268" x="9861550" y="3759200"/>
          <p14:tracePt t="116284" x="9880600" y="3759200"/>
          <p14:tracePt t="116301" x="9906000" y="3759200"/>
          <p14:tracePt t="116318" x="9918700" y="3759200"/>
          <p14:tracePt t="116334" x="9944100" y="3759200"/>
          <p14:tracePt t="116352" x="9969500" y="3759200"/>
          <p14:tracePt t="116368" x="9988550" y="3759200"/>
          <p14:tracePt t="116385" x="10007600" y="3759200"/>
          <p14:tracePt t="116401" x="10020300" y="3759200"/>
          <p14:tracePt t="116418" x="10045700" y="3759200"/>
          <p14:tracePt t="116434" x="10071100" y="3752850"/>
          <p14:tracePt t="116451" x="10096500" y="3752850"/>
          <p14:tracePt t="116468" x="10115550" y="3752850"/>
          <p14:tracePt t="116485" x="10128250" y="3752850"/>
          <p14:tracePt t="116501" x="10134600" y="3752850"/>
          <p14:tracePt t="120424" x="10134600" y="3746500"/>
          <p14:tracePt t="120435" x="10134600" y="3740150"/>
          <p14:tracePt t="120450" x="10134600" y="3733800"/>
          <p14:tracePt t="120860" x="10128250" y="3733800"/>
          <p14:tracePt t="120863" x="10121900" y="3733800"/>
          <p14:tracePt t="120871" x="10115550" y="3733800"/>
          <p14:tracePt t="120884" x="10096500" y="3740150"/>
          <p14:tracePt t="120901" x="10052050" y="3746500"/>
          <p14:tracePt t="120918" x="10001250" y="3765550"/>
          <p14:tracePt t="120934" x="9937750" y="3784600"/>
          <p14:tracePt t="120951" x="9861550" y="3803650"/>
          <p14:tracePt t="120968" x="9829800" y="3803650"/>
          <p14:tracePt t="120985" x="9810750" y="3816350"/>
          <p14:tracePt t="121001" x="9798050" y="3816350"/>
          <p14:tracePt t="121019" x="9785350" y="3822700"/>
          <p14:tracePt t="121035" x="9779000" y="3829050"/>
          <p14:tracePt t="121051" x="9772650" y="3835400"/>
          <p14:tracePt t="121068" x="9766300" y="3841750"/>
          <p14:tracePt t="121084" x="9759950" y="3841750"/>
          <p14:tracePt t="121101" x="9759950" y="3848100"/>
          <p14:tracePt t="121151" x="9753600" y="3854450"/>
          <p14:tracePt t="121176" x="9747250" y="3854450"/>
          <p14:tracePt t="121199" x="9740900" y="3854450"/>
          <p14:tracePt t="121211" x="9734550" y="3854450"/>
          <p14:tracePt t="121224" x="9734550" y="3860800"/>
          <p14:tracePt t="121231" x="9728200" y="3860800"/>
          <p14:tracePt t="121243" x="9721850" y="3860800"/>
          <p14:tracePt t="121259" x="9715500" y="3860800"/>
          <p14:tracePt t="121268" x="9709150" y="3860800"/>
          <p14:tracePt t="121285" x="9696450" y="3860800"/>
          <p14:tracePt t="121301" x="9677400" y="3860800"/>
          <p14:tracePt t="121318" x="9652000" y="3860800"/>
          <p14:tracePt t="121335" x="9626600" y="3860800"/>
          <p14:tracePt t="121352" x="9607550" y="3860800"/>
          <p14:tracePt t="121368" x="9601200" y="3860800"/>
          <p14:tracePt t="121385" x="9594850" y="3860800"/>
          <p14:tracePt t="121415" x="9594850" y="3854450"/>
          <p14:tracePt t="121435" x="9594850" y="3848100"/>
          <p14:tracePt t="121443" x="9594850" y="3841750"/>
          <p14:tracePt t="121455" x="9594850" y="3835400"/>
          <p14:tracePt t="121468" x="9594850" y="3829050"/>
          <p14:tracePt t="121484" x="9594850" y="3822700"/>
          <p14:tracePt t="121501" x="9594850" y="3816350"/>
          <p14:tracePt t="121518" x="9601200" y="3810000"/>
          <p14:tracePt t="121534" x="9613900" y="3810000"/>
          <p14:tracePt t="121551" x="9620250" y="3810000"/>
          <p14:tracePt t="121568" x="9632950" y="3810000"/>
          <p14:tracePt t="121584" x="9645650" y="3810000"/>
          <p14:tracePt t="121601" x="9664700" y="3810000"/>
          <p14:tracePt t="121618" x="9683750" y="3816350"/>
          <p14:tracePt t="121634" x="9696450" y="3822700"/>
          <p14:tracePt t="121651" x="9702800" y="3822700"/>
          <p14:tracePt t="121668" x="9709150" y="3822700"/>
          <p14:tracePt t="121684" x="9715500" y="3829050"/>
          <p14:tracePt t="121701" x="9721850" y="3829050"/>
          <p14:tracePt t="121718" x="9734550" y="3829050"/>
          <p14:tracePt t="121735" x="9747250" y="3829050"/>
          <p14:tracePt t="121751" x="9766300" y="3829050"/>
          <p14:tracePt t="121768" x="9779000" y="3829050"/>
          <p14:tracePt t="121785" x="9791700" y="3829050"/>
          <p14:tracePt t="121801" x="9810750" y="3829050"/>
          <p14:tracePt t="121818" x="9829800" y="3829050"/>
          <p14:tracePt t="121834" x="9848850" y="3829050"/>
          <p14:tracePt t="121851" x="9874250" y="3829050"/>
          <p14:tracePt t="121868" x="9880600" y="3829050"/>
          <p14:tracePt t="121884" x="9886950" y="3829050"/>
          <p14:tracePt t="121901" x="9893300" y="3829050"/>
          <p14:tracePt t="121918" x="9906000" y="3829050"/>
          <p14:tracePt t="121934" x="9912350" y="3829050"/>
          <p14:tracePt t="121951" x="9925050" y="3829050"/>
          <p14:tracePt t="121968" x="9931400" y="3829050"/>
          <p14:tracePt t="121985" x="9937750" y="3829050"/>
          <p14:tracePt t="122001" x="9944100" y="3829050"/>
          <p14:tracePt t="122071" x="9950450" y="3829050"/>
          <p14:tracePt t="122099" x="9956800" y="3829050"/>
          <p14:tracePt t="122407" x="9950450" y="3829050"/>
          <p14:tracePt t="122419" x="9944100" y="3829050"/>
          <p14:tracePt t="122435" x="9937750" y="3829050"/>
          <p14:tracePt t="122447" x="9931400" y="3829050"/>
          <p14:tracePt t="122456" x="9925050" y="3829050"/>
          <p14:tracePt t="122468" x="9918700" y="3829050"/>
          <p14:tracePt t="122485" x="9912350" y="3829050"/>
          <p14:tracePt t="122501" x="9899650" y="3829050"/>
          <p14:tracePt t="122518" x="9886950" y="3829050"/>
          <p14:tracePt t="122534" x="9874250" y="3829050"/>
          <p14:tracePt t="122551" x="9867900" y="3829050"/>
          <p14:tracePt t="122568" x="9861550" y="3829050"/>
          <p14:tracePt t="122852" x="9861550" y="3822700"/>
          <p14:tracePt t="122883" x="9861550" y="3816350"/>
          <p14:tracePt t="122891" x="9861550" y="3810000"/>
          <p14:tracePt t="122912" x="9855200" y="3803650"/>
          <p14:tracePt t="129847" x="9855200" y="3797300"/>
          <p14:tracePt t="129851" x="9855200" y="3790950"/>
          <p14:tracePt t="129855" x="9855200" y="3784600"/>
          <p14:tracePt t="129867" x="9855200" y="3771900"/>
          <p14:tracePt t="129884" x="9867900" y="3746500"/>
          <p14:tracePt t="129901" x="9886950" y="3714750"/>
          <p14:tracePt t="129918" x="9899650" y="3683000"/>
          <p14:tracePt t="129934" x="9918700" y="3644900"/>
          <p14:tracePt t="129951" x="9931400" y="3581400"/>
          <p14:tracePt t="129968" x="9944100" y="3524250"/>
          <p14:tracePt t="129985" x="9944100" y="3454400"/>
          <p14:tracePt t="130001" x="9950450" y="3416300"/>
          <p14:tracePt t="130018" x="9963150" y="3384550"/>
          <p14:tracePt t="130034" x="9969500" y="3371850"/>
          <p14:tracePt t="130051" x="9969500" y="3352800"/>
          <p14:tracePt t="130067" x="9963150" y="3321050"/>
          <p14:tracePt t="130084" x="9956800" y="3308350"/>
          <p14:tracePt t="130101" x="9950450" y="3295650"/>
          <p14:tracePt t="130179" x="9950450" y="3289300"/>
          <p14:tracePt t="130187" x="9950450" y="3282950"/>
          <p14:tracePt t="130203" x="9950450" y="3276600"/>
          <p14:tracePt t="130215" x="9950450" y="3270250"/>
          <p14:tracePt t="130219" x="9944100" y="3270250"/>
          <p14:tracePt t="130234" x="9944100" y="3263900"/>
          <p14:tracePt t="130251" x="9931400" y="3251200"/>
          <p14:tracePt t="130267" x="9925050" y="3238500"/>
          <p14:tracePt t="130284" x="9906000" y="3232150"/>
          <p14:tracePt t="130301" x="9899650" y="3225800"/>
          <p14:tracePt t="130317" x="9893300" y="3219450"/>
          <p14:tracePt t="130399" x="9886950" y="3219450"/>
          <p14:tracePt t="130439" x="9880600" y="3219450"/>
          <p14:tracePt t="130455" x="9874250" y="3219450"/>
          <p14:tracePt t="130463" x="9867900" y="3219450"/>
          <p14:tracePt t="130467" x="9861550" y="3213100"/>
          <p14:tracePt t="130484" x="9848850" y="3213100"/>
          <p14:tracePt t="130501" x="9829800" y="3206750"/>
          <p14:tracePt t="130517" x="9823450" y="3206750"/>
          <p14:tracePt t="130572" x="9817100" y="3206750"/>
          <p14:tracePt t="130579" x="9810750" y="3206750"/>
          <p14:tracePt t="130599" x="9804400" y="3206750"/>
          <p14:tracePt t="130991" x="9798050" y="3206750"/>
          <p14:tracePt t="131015" x="9791700" y="3206750"/>
          <p14:tracePt t="131019" x="9785350" y="3200400"/>
          <p14:tracePt t="131271" x="9785350" y="3206750"/>
          <p14:tracePt t="131279" x="9785350" y="3213100"/>
          <p14:tracePt t="131284" x="9785350" y="3219450"/>
          <p14:tracePt t="131301" x="9791700" y="3232150"/>
          <p14:tracePt t="131317" x="9804400" y="3244850"/>
          <p14:tracePt t="131334" x="9817100" y="3263900"/>
          <p14:tracePt t="131351" x="9829800" y="3276600"/>
          <p14:tracePt t="131367" x="9829800" y="3282950"/>
          <p14:tracePt t="131384" x="9836150" y="3289300"/>
          <p14:tracePt t="131401" x="9842500" y="3295650"/>
          <p14:tracePt t="131471" x="9848850" y="3302000"/>
          <p14:tracePt t="131480" x="9848850" y="3308350"/>
          <p14:tracePt t="131559" x="9855200" y="3308350"/>
          <p14:tracePt t="131563" x="9855200" y="3314700"/>
          <p14:tracePt t="131567" x="9855200" y="3321050"/>
          <p14:tracePt t="131584" x="9855200" y="3346450"/>
          <p14:tracePt t="131601" x="9855200" y="3378200"/>
          <p14:tracePt t="131618" x="9874250" y="3429000"/>
          <p14:tracePt t="131634" x="9886950" y="3479800"/>
          <p14:tracePt t="131651" x="9899650" y="3556000"/>
          <p14:tracePt t="131667" x="9912350" y="3632200"/>
          <p14:tracePt t="131684" x="9912350" y="3714750"/>
          <p14:tracePt t="131701" x="9925050" y="3771900"/>
          <p14:tracePt t="131717" x="9925050" y="3797300"/>
          <p14:tracePt t="131734" x="9925050" y="3822700"/>
          <p14:tracePt t="131767" x="9925050" y="3829050"/>
          <p14:tracePt t="131856" x="9931400" y="3829050"/>
          <p14:tracePt t="131860" x="9937750" y="3829050"/>
          <p14:tracePt t="131867" x="9950450" y="3829050"/>
          <p14:tracePt t="131884" x="10007600" y="3829050"/>
          <p14:tracePt t="131901" x="10052050" y="3829050"/>
          <p14:tracePt t="131917" x="10102850" y="3829050"/>
          <p14:tracePt t="131934" x="10128250" y="3829050"/>
          <p14:tracePt t="131951" x="10134600" y="3829050"/>
          <p14:tracePt t="131967" x="10140950" y="3829050"/>
          <p14:tracePt t="132001" x="10147300" y="3829050"/>
          <p14:tracePt t="132140" x="10140950" y="3829050"/>
          <p14:tracePt t="132148" x="10134600" y="3829050"/>
          <p14:tracePt t="132152" x="10128250" y="3829050"/>
          <p14:tracePt t="132167" x="10115550" y="3829050"/>
          <p14:tracePt t="132184" x="10071100" y="3835400"/>
          <p14:tracePt t="132201" x="10026650" y="3841750"/>
          <p14:tracePt t="132217" x="9988550" y="3841750"/>
          <p14:tracePt t="132234" x="9944100" y="3841750"/>
          <p14:tracePt t="132251" x="9899650" y="3841750"/>
          <p14:tracePt t="132268" x="9855200" y="3841750"/>
          <p14:tracePt t="132284" x="9798050" y="3841750"/>
          <p14:tracePt t="132301" x="9747250" y="3841750"/>
          <p14:tracePt t="132317" x="9696450" y="3848100"/>
          <p14:tracePt t="132334" x="9639300" y="3848100"/>
          <p14:tracePt t="132351" x="9588500" y="3848100"/>
          <p14:tracePt t="132367" x="9544050" y="3848100"/>
          <p14:tracePt t="132384" x="9493250" y="3848100"/>
          <p14:tracePt t="132401" x="9467850" y="3848100"/>
          <p14:tracePt t="132418" x="9442450" y="3848100"/>
          <p14:tracePt t="132434" x="9410700" y="3848100"/>
          <p14:tracePt t="132451" x="9359900" y="3848100"/>
          <p14:tracePt t="132468" x="9315450" y="3848100"/>
          <p14:tracePt t="132484" x="9277350" y="3854450"/>
          <p14:tracePt t="132501" x="9258300" y="3854450"/>
          <p14:tracePt t="132518" x="9239250" y="3854450"/>
          <p14:tracePt t="132534" x="9232900" y="3854450"/>
          <p14:tracePt t="132676" x="9226550" y="3854450"/>
          <p14:tracePt t="132960" x="9232900" y="3854450"/>
          <p14:tracePt t="132996" x="9239250" y="3854450"/>
          <p14:tracePt t="133404" x="9232900" y="3848100"/>
          <p14:tracePt t="133416" x="9226550" y="3848100"/>
          <p14:tracePt t="133420" x="9220200" y="3835400"/>
          <p14:tracePt t="133434" x="9201150" y="3829050"/>
          <p14:tracePt t="133451" x="9169400" y="3803650"/>
          <p14:tracePt t="133467" x="9131300" y="3784600"/>
          <p14:tracePt t="133484" x="9086850" y="3759200"/>
          <p14:tracePt t="133501" x="9023350" y="3727450"/>
          <p14:tracePt t="133517" x="8959850" y="3702050"/>
          <p14:tracePt t="133534" x="8902700" y="3670300"/>
          <p14:tracePt t="133551" x="8832850" y="3638550"/>
          <p14:tracePt t="133552" x="8807450" y="3625850"/>
          <p14:tracePt t="133568" x="8718550" y="3587750"/>
          <p14:tracePt t="133584" x="8616950" y="3530600"/>
          <p14:tracePt t="133601" x="8470900" y="3460750"/>
          <p14:tracePt t="133617" x="8248650" y="3409950"/>
          <p14:tracePt t="133634" x="8001000" y="3359150"/>
          <p14:tracePt t="133651" x="7778750" y="3302000"/>
          <p14:tracePt t="133667" x="7569200" y="3257550"/>
          <p14:tracePt t="133684" x="7302500" y="3206750"/>
          <p14:tracePt t="133701" x="7131050" y="3155950"/>
          <p14:tracePt t="133717" x="6991350" y="3111500"/>
          <p14:tracePt t="133734" x="6927850" y="3098800"/>
          <p14:tracePt t="133751" x="6915150" y="3092450"/>
          <p14:tracePt t="133785" x="6921500" y="3086100"/>
          <p14:tracePt t="133801" x="6991350" y="3086100"/>
          <p14:tracePt t="133818" x="7112000" y="3086100"/>
          <p14:tracePt t="133834" x="7289800" y="3086100"/>
          <p14:tracePt t="133851" x="7461250" y="3105150"/>
          <p14:tracePt t="133868" x="7613650" y="3117850"/>
          <p14:tracePt t="133884" x="7683500" y="3124200"/>
          <p14:tracePt t="133901" x="7715250" y="3130550"/>
          <p14:tracePt t="133917" x="7727950" y="3130550"/>
          <p14:tracePt t="133951" x="7740650" y="3130550"/>
          <p14:tracePt t="134618" x="7740650" y="3136900"/>
          <p14:tracePt t="134662" x="7740650" y="3143250"/>
          <p14:tracePt t="134674" x="7747000" y="3149600"/>
          <p14:tracePt t="134721" x="7753350" y="3155950"/>
          <p14:tracePt t="134729" x="7753350" y="3162300"/>
          <p14:tracePt t="134749" x="7753350" y="3168650"/>
          <p14:tracePt t="134761" x="7759700" y="3168650"/>
          <p14:tracePt t="134767" x="7759700" y="3175000"/>
          <p14:tracePt t="134784" x="7766050" y="3187700"/>
          <p14:tracePt t="134801" x="7766050" y="3194050"/>
          <p14:tracePt t="134817" x="7766050" y="3206750"/>
          <p14:tracePt t="134834" x="7766050" y="3213100"/>
          <p14:tracePt t="135093" x="7759700" y="3219450"/>
          <p14:tracePt t="135117" x="7753350" y="3219450"/>
          <p14:tracePt t="135153" x="7747000" y="3219450"/>
          <p14:tracePt t="135173" x="7747000" y="3213100"/>
          <p14:tracePt t="135181" x="7740650" y="3213100"/>
          <p14:tracePt t="135201" x="7734300" y="3213100"/>
          <p14:tracePt t="135211" x="7734300" y="3206750"/>
          <p14:tracePt t="135218" x="7727950" y="3206750"/>
          <p14:tracePt t="135237" x="7727950" y="3200400"/>
          <p14:tracePt t="135251" x="7721600" y="3200400"/>
          <p14:tracePt t="135269" x="7715250" y="3200400"/>
          <p14:tracePt t="135878" x="7708900" y="3194050"/>
          <p14:tracePt t="135902" x="7702550" y="3187700"/>
          <p14:tracePt t="135910" x="7702550" y="3181350"/>
          <p14:tracePt t="135926" x="7696200" y="3181350"/>
          <p14:tracePt t="136422" x="7689850" y="3181350"/>
          <p14:tracePt t="136426" x="7683500" y="3181350"/>
          <p14:tracePt t="136838" x="7683500" y="3187700"/>
          <p14:tracePt t="137363" x="7677150" y="3187700"/>
          <p14:tracePt t="137374" x="7670800" y="3181350"/>
          <p14:tracePt t="137382" x="7664450" y="3175000"/>
          <p14:tracePt t="137387" x="7658100" y="3175000"/>
          <p14:tracePt t="137401" x="7645400" y="3168650"/>
          <p14:tracePt t="137417" x="7620000" y="3155950"/>
          <p14:tracePt t="137434" x="7594600" y="3130550"/>
          <p14:tracePt t="137451" x="7531100" y="3092450"/>
          <p14:tracePt t="137468" x="7448550" y="3041650"/>
          <p14:tracePt t="137485" x="7327900" y="2978150"/>
          <p14:tracePt t="137501" x="7150100" y="2914650"/>
          <p14:tracePt t="137518" x="6826250" y="2825750"/>
          <p14:tracePt t="137534" x="6394450" y="2692400"/>
          <p14:tracePt t="137551" x="6057900" y="2597150"/>
          <p14:tracePt t="137567" x="5708650" y="2508250"/>
          <p14:tracePt t="137584" x="5384800" y="2457450"/>
          <p14:tracePt t="137601" x="5080000" y="2425700"/>
          <p14:tracePt t="137617" x="4787900" y="2419350"/>
          <p14:tracePt t="137634" x="4476750" y="2419350"/>
          <p14:tracePt t="137651" x="4127500" y="2438400"/>
          <p14:tracePt t="137667" x="3917950" y="2451100"/>
          <p14:tracePt t="137684" x="3803650" y="2451100"/>
          <p14:tracePt t="137700" x="3746500" y="2438400"/>
          <p14:tracePt t="137915" x="3746500" y="2444750"/>
          <p14:tracePt t="137919" x="3746500" y="2451100"/>
          <p14:tracePt t="137934" x="3752850" y="2470150"/>
          <p14:tracePt t="137950" x="3746500" y="2508250"/>
          <p14:tracePt t="137967" x="3746500" y="2533650"/>
          <p14:tracePt t="137984" x="3746500" y="2546350"/>
          <p14:tracePt t="138017" x="3746500" y="2552700"/>
          <p14:tracePt t="138034" x="3746500" y="2559050"/>
          <p14:tracePt t="138051" x="3759200" y="2565400"/>
          <p14:tracePt t="138067" x="3778250" y="2565400"/>
          <p14:tracePt t="138084" x="3784600" y="2565400"/>
          <p14:tracePt t="138100" x="3797300" y="2546350"/>
          <p14:tracePt t="138117" x="3803650" y="2482850"/>
          <p14:tracePt t="138134" x="3803650" y="2374900"/>
          <p14:tracePt t="138150" x="3759200" y="2178050"/>
          <p14:tracePt t="138167" x="3702050" y="2012950"/>
          <p14:tracePt t="138184" x="3632200" y="1854200"/>
          <p14:tracePt t="138200" x="3556000" y="1701800"/>
          <p14:tracePt t="138217" x="3467100" y="1574800"/>
          <p14:tracePt t="138234" x="3365500" y="1428750"/>
          <p14:tracePt t="138251" x="3244850" y="1282700"/>
          <p14:tracePt t="138267" x="3162300" y="1174750"/>
          <p14:tracePt t="138284" x="3092450" y="1104900"/>
          <p14:tracePt t="138301" x="3035300" y="1041400"/>
          <p14:tracePt t="138319" x="2940050" y="996950"/>
          <p14:tracePt t="138334" x="2870200" y="977900"/>
          <p14:tracePt t="138351" x="2781300" y="965200"/>
          <p14:tracePt t="138368" x="2749550" y="965200"/>
          <p14:tracePt t="138384" x="2730500" y="958850"/>
          <p14:tracePt t="138401" x="2698750" y="958850"/>
          <p14:tracePt t="138417" x="2641600" y="952500"/>
          <p14:tracePt t="138434" x="2590800" y="939800"/>
          <p14:tracePt t="138451" x="2546350" y="933450"/>
          <p14:tracePt t="138467" x="2514600" y="920750"/>
          <p14:tracePt t="138484" x="2489200" y="914400"/>
          <p14:tracePt t="138501" x="2470150" y="914400"/>
          <p14:tracePt t="138517" x="2451100" y="914400"/>
          <p14:tracePt t="138534" x="2413000" y="914400"/>
          <p14:tracePt t="138551" x="2368550" y="927100"/>
          <p14:tracePt t="138567" x="2343150" y="939800"/>
          <p14:tracePt t="138584" x="2336800" y="939800"/>
          <p14:tracePt t="138601" x="2330450" y="946150"/>
          <p14:tracePt t="138639" x="2324100" y="946150"/>
          <p14:tracePt t="138823" x="2324100" y="952500"/>
          <p14:tracePt t="138843" x="2330450" y="952500"/>
          <p14:tracePt t="138847" x="2330450" y="958850"/>
          <p14:tracePt t="138851" x="2336800" y="958850"/>
          <p14:tracePt t="138867" x="2349500" y="965200"/>
          <p14:tracePt t="138900" x="2355850" y="971550"/>
          <p14:tracePt t="138967" x="2362200" y="977900"/>
          <p14:tracePt t="139111" x="2368550" y="977900"/>
          <p14:tracePt t="139119" x="2374900" y="977900"/>
          <p14:tracePt t="139131" x="2381250" y="977900"/>
          <p14:tracePt t="139147" x="2387600" y="977900"/>
          <p14:tracePt t="139159" x="2393950" y="977900"/>
          <p14:tracePt t="139168" x="2400300" y="977900"/>
          <p14:tracePt t="139184" x="2419350" y="977900"/>
          <p14:tracePt t="139200" x="2444750" y="977900"/>
          <p14:tracePt t="139217" x="2482850" y="977900"/>
          <p14:tracePt t="139234" x="2527300" y="977900"/>
          <p14:tracePt t="139251" x="2590800" y="977900"/>
          <p14:tracePt t="139267" x="2647950" y="977900"/>
          <p14:tracePt t="139284" x="2705100" y="977900"/>
          <p14:tracePt t="139300" x="2755900" y="977900"/>
          <p14:tracePt t="139317" x="2794000" y="977900"/>
          <p14:tracePt t="139334" x="2832100" y="977900"/>
          <p14:tracePt t="139350" x="2882900" y="977900"/>
          <p14:tracePt t="139367" x="2933700" y="977900"/>
          <p14:tracePt t="139384" x="2990850" y="977900"/>
          <p14:tracePt t="139400" x="3048000" y="977900"/>
          <p14:tracePt t="139417" x="3111500" y="977900"/>
          <p14:tracePt t="139434" x="3181350" y="977900"/>
          <p14:tracePt t="139450" x="3244850" y="977900"/>
          <p14:tracePt t="139467" x="3276600" y="977900"/>
          <p14:tracePt t="139484" x="3295650" y="977900"/>
          <p14:tracePt t="139501" x="3308350" y="977900"/>
          <p14:tracePt t="139534" x="3321050" y="977900"/>
          <p14:tracePt t="139551" x="3333750" y="977900"/>
          <p14:tracePt t="139567" x="3346450" y="977900"/>
          <p14:tracePt t="139584" x="3359150" y="977900"/>
          <p14:tracePt t="139601" x="3371850" y="977900"/>
          <p14:tracePt t="139617" x="3378200" y="977900"/>
          <p14:tracePt t="139634" x="3390900" y="977900"/>
          <p14:tracePt t="139715" x="3384550" y="977900"/>
          <p14:tracePt t="139719" x="3378200" y="977900"/>
          <p14:tracePt t="139734" x="3340100" y="984250"/>
          <p14:tracePt t="139751" x="3270250" y="990600"/>
          <p14:tracePt t="139767" x="3200400" y="990600"/>
          <p14:tracePt t="139784" x="3111500" y="990600"/>
          <p14:tracePt t="139801" x="2997200" y="990600"/>
          <p14:tracePt t="139817" x="2901950" y="990600"/>
          <p14:tracePt t="139834" x="2787650" y="990600"/>
          <p14:tracePt t="139851" x="2647950" y="996950"/>
          <p14:tracePt t="139867" x="2559050" y="996950"/>
          <p14:tracePt t="139884" x="2476500" y="996950"/>
          <p14:tracePt t="139900" x="2406650" y="996950"/>
          <p14:tracePt t="139917" x="2368550" y="996950"/>
          <p14:tracePt t="139934" x="2343150" y="996950"/>
          <p14:tracePt t="139950" x="2336800" y="996950"/>
          <p14:tracePt t="140088" x="2330450" y="996950"/>
          <p14:tracePt t="140113" x="2336800" y="996950"/>
          <p14:tracePt t="140116" x="2343150" y="996950"/>
          <p14:tracePt t="140120" x="2349500" y="996950"/>
          <p14:tracePt t="140134" x="2374900" y="990600"/>
          <p14:tracePt t="140150" x="2432050" y="990600"/>
          <p14:tracePt t="140167" x="2508250" y="990600"/>
          <p14:tracePt t="140184" x="2641600" y="990600"/>
          <p14:tracePt t="140200" x="2762250" y="990600"/>
          <p14:tracePt t="140217" x="2895600" y="990600"/>
          <p14:tracePt t="140234" x="2997200" y="990600"/>
          <p14:tracePt t="140251" x="3111500" y="990600"/>
          <p14:tracePt t="140267" x="3213100" y="990600"/>
          <p14:tracePt t="140284" x="3321050" y="990600"/>
          <p14:tracePt t="140301" x="3403600" y="990600"/>
          <p14:tracePt t="140317" x="3454400" y="990600"/>
          <p14:tracePt t="140334" x="3473450" y="990600"/>
          <p14:tracePt t="140572" x="3467100" y="990600"/>
          <p14:tracePt t="140576" x="3460750" y="990600"/>
          <p14:tracePt t="140584" x="3448050" y="990600"/>
          <p14:tracePt t="140600" x="3378200" y="990600"/>
          <p14:tracePt t="140617" x="3289300" y="990600"/>
          <p14:tracePt t="140634" x="3194050" y="996950"/>
          <p14:tracePt t="140650" x="3079750" y="996950"/>
          <p14:tracePt t="140667" x="2965450" y="996950"/>
          <p14:tracePt t="140684" x="2825750" y="996950"/>
          <p14:tracePt t="140701" x="2730500" y="996950"/>
          <p14:tracePt t="140717" x="2647950" y="996950"/>
          <p14:tracePt t="140734" x="2571750" y="996950"/>
          <p14:tracePt t="140751" x="2520950" y="996950"/>
          <p14:tracePt t="140767" x="2489200" y="996950"/>
          <p14:tracePt t="140784" x="2476500" y="996950"/>
          <p14:tracePt t="140960" x="2482850" y="996950"/>
          <p14:tracePt t="140964" x="2489200" y="996950"/>
          <p14:tracePt t="140968" x="2501900" y="996950"/>
          <p14:tracePt t="140984" x="2546350" y="996950"/>
          <p14:tracePt t="141001" x="2628900" y="996950"/>
          <p14:tracePt t="141017" x="2743200" y="996950"/>
          <p14:tracePt t="141034" x="2863850" y="996950"/>
          <p14:tracePt t="141050" x="3016250" y="996950"/>
          <p14:tracePt t="141052" x="3060700" y="996950"/>
          <p14:tracePt t="141067" x="3162300" y="996950"/>
          <p14:tracePt t="141084" x="3321050" y="996950"/>
          <p14:tracePt t="141100" x="3422650" y="996950"/>
          <p14:tracePt t="141117" x="3486150" y="996950"/>
          <p14:tracePt t="141134" x="3505200" y="996950"/>
          <p14:tracePt t="141524" x="3498850" y="996950"/>
          <p14:tracePt t="141528" x="3492500" y="996950"/>
          <p14:tracePt t="141534" x="3486150" y="996950"/>
          <p14:tracePt t="141551" x="3467100" y="990600"/>
          <p14:tracePt t="141552" x="3448050" y="990600"/>
          <p14:tracePt t="141567" x="3429000" y="990600"/>
          <p14:tracePt t="141584" x="3371850" y="990600"/>
          <p14:tracePt t="141601" x="3321050" y="990600"/>
          <p14:tracePt t="141617" x="3263900" y="990600"/>
          <p14:tracePt t="141634" x="3206750" y="990600"/>
          <p14:tracePt t="141650" x="3143250" y="990600"/>
          <p14:tracePt t="141667" x="3073400" y="990600"/>
          <p14:tracePt t="141684" x="2965450" y="990600"/>
          <p14:tracePt t="141700" x="2851150" y="996950"/>
          <p14:tracePt t="141717" x="2736850" y="1003300"/>
          <p14:tracePt t="141734" x="2654300" y="1009650"/>
          <p14:tracePt t="141751" x="2584450" y="1009650"/>
          <p14:tracePt t="141768" x="2495550" y="1009650"/>
          <p14:tracePt t="141784" x="2444750" y="1009650"/>
          <p14:tracePt t="141801" x="2393950" y="1009650"/>
          <p14:tracePt t="141817" x="2349500" y="1009650"/>
          <p14:tracePt t="141834" x="2330450" y="1009650"/>
          <p14:tracePt t="141850" x="2324100" y="1016000"/>
          <p14:tracePt t="142028" x="2330450" y="1016000"/>
          <p14:tracePt t="142032" x="2336800" y="1016000"/>
          <p14:tracePt t="142036" x="2343150" y="1016000"/>
          <p14:tracePt t="142051" x="2368550" y="1016000"/>
          <p14:tracePt t="142052" x="2381250" y="1016000"/>
          <p14:tracePt t="142067" x="2419350" y="1016000"/>
          <p14:tracePt t="142084" x="2514600" y="1016000"/>
          <p14:tracePt t="142100" x="2616200" y="1016000"/>
          <p14:tracePt t="142117" x="2736850" y="1016000"/>
          <p14:tracePt t="142134" x="2908300" y="1016000"/>
          <p14:tracePt t="142150" x="3079750" y="1016000"/>
          <p14:tracePt t="142168" x="3257550" y="1016000"/>
          <p14:tracePt t="142184" x="3378200" y="1016000"/>
          <p14:tracePt t="142200" x="3473450" y="1016000"/>
          <p14:tracePt t="142217" x="3524250" y="1016000"/>
          <p14:tracePt t="142234" x="3549650" y="1016000"/>
          <p14:tracePt t="142604" x="3543300" y="1016000"/>
          <p14:tracePt t="142616" x="3536950" y="1016000"/>
          <p14:tracePt t="142632" x="3530600" y="1016000"/>
          <p14:tracePt t="142648" x="3524250" y="1016000"/>
          <p14:tracePt t="142661" x="3517900" y="1016000"/>
          <p14:tracePt t="142689" x="3511550" y="1016000"/>
          <p14:tracePt t="142717" x="3505200" y="1016000"/>
          <p14:tracePt t="142725" x="3498850" y="1016000"/>
          <p14:tracePt t="142734" x="3492500" y="1016000"/>
          <p14:tracePt t="142751" x="3486150" y="1016000"/>
          <p14:tracePt t="142767" x="3473450" y="1016000"/>
          <p14:tracePt t="142784" x="3473450" y="1022350"/>
          <p14:tracePt t="142800" x="3467100" y="1022350"/>
          <p14:tracePt t="146994" x="3460750" y="1022350"/>
          <p14:tracePt t="146998" x="3454400" y="1022350"/>
          <p14:tracePt t="147002" x="3441700" y="1022350"/>
          <p14:tracePt t="147017" x="3390900" y="1022350"/>
          <p14:tracePt t="147033" x="3321050" y="1009650"/>
          <p14:tracePt t="147051" x="3257550" y="1003300"/>
          <p14:tracePt t="147067" x="3213100" y="996950"/>
          <p14:tracePt t="147084" x="3143250" y="996950"/>
          <p14:tracePt t="147101" x="3054350" y="996950"/>
          <p14:tracePt t="147117" x="2952750" y="996950"/>
          <p14:tracePt t="147134" x="2806700" y="1009650"/>
          <p14:tracePt t="147150" x="2654300" y="1041400"/>
          <p14:tracePt t="147167" x="2501900" y="1066800"/>
          <p14:tracePt t="147184" x="2406650" y="1079500"/>
          <p14:tracePt t="147200" x="2349500" y="1085850"/>
          <p14:tracePt t="147217" x="2317750" y="1085850"/>
          <p14:tracePt t="147234" x="2286000" y="1085850"/>
          <p14:tracePt t="147250" x="2266950" y="1085850"/>
          <p14:tracePt t="147267" x="2260600" y="1085850"/>
          <p14:tracePt t="147284" x="2254250" y="1079500"/>
          <p14:tracePt t="147317" x="2254250" y="1073150"/>
          <p14:tracePt t="147334" x="2254250" y="1066800"/>
          <p14:tracePt t="147350" x="2254250" y="1054100"/>
          <p14:tracePt t="147428" x="2254250" y="1047750"/>
          <p14:tracePt t="147442" x="2254250" y="1041400"/>
          <p14:tracePt t="147446" x="2254250" y="1035050"/>
          <p14:tracePt t="147459" x="2254250" y="1028700"/>
          <p14:tracePt t="147470" x="2254250" y="1022350"/>
          <p14:tracePt t="147487" x="2254250" y="1016000"/>
          <p14:tracePt t="147501" x="2260600" y="1016000"/>
          <p14:tracePt t="147517" x="2266950" y="1009650"/>
          <p14:tracePt t="147533" x="2273300" y="1003300"/>
          <p14:tracePt t="147943" x="2279650" y="1003300"/>
          <p14:tracePt t="147951" x="2286000" y="1003300"/>
          <p14:tracePt t="147962" x="2292350" y="1003300"/>
          <p14:tracePt t="147967" x="2292350" y="1009650"/>
          <p14:tracePt t="147984" x="2298700" y="1009650"/>
          <p14:tracePt t="148002" x="2305050" y="1016000"/>
          <p14:tracePt t="148036" x="2311400" y="1022350"/>
          <p14:tracePt t="148064" x="2311400" y="1028700"/>
          <p14:tracePt t="148111" x="2311400" y="1035050"/>
          <p14:tracePt t="148118" x="2311400" y="1041400"/>
          <p14:tracePt t="148260" x="2311400" y="1047750"/>
          <p14:tracePt t="148736" x="2311400" y="1054100"/>
          <p14:tracePt t="148828" x="2317750" y="1060450"/>
          <p14:tracePt t="148855" x="2317750" y="1066800"/>
          <p14:tracePt t="148923" x="2324100" y="1073150"/>
          <p14:tracePt t="149168" x="2324100" y="1079500"/>
          <p14:tracePt t="149172" x="2324100" y="1085850"/>
          <p14:tracePt t="149184" x="2330450" y="1098550"/>
          <p14:tracePt t="149200" x="2336800" y="1111250"/>
          <p14:tracePt t="149217" x="2343150" y="1130300"/>
          <p14:tracePt t="149234" x="2355850" y="1143000"/>
          <p14:tracePt t="149251" x="2362200" y="1155700"/>
          <p14:tracePt t="149268" x="2374900" y="1168400"/>
          <p14:tracePt t="149284" x="2374900" y="1174750"/>
          <p14:tracePt t="149439" x="2374900" y="1181100"/>
          <p14:tracePt t="149447" x="2381250" y="1187450"/>
          <p14:tracePt t="149464" x="2387600" y="1193800"/>
          <p14:tracePt t="149476" x="2387600" y="1200150"/>
          <p14:tracePt t="149484" x="2393950" y="1206500"/>
          <p14:tracePt t="149500" x="2400300" y="1212850"/>
          <p14:tracePt t="149517" x="2406650" y="1219200"/>
          <p14:tracePt t="149534" x="2413000" y="1231900"/>
          <p14:tracePt t="149550" x="2419350" y="1238250"/>
          <p14:tracePt t="149567" x="2419350" y="1244600"/>
          <p14:tracePt t="149583" x="2425700" y="1250950"/>
          <p14:tracePt t="149672" x="2432050" y="1257300"/>
          <p14:tracePt t="149680" x="2432050" y="1263650"/>
          <p14:tracePt t="149692" x="2432050" y="1270000"/>
          <p14:tracePt t="149700" x="2432050" y="1276350"/>
          <p14:tracePt t="149717" x="2432050" y="1295400"/>
          <p14:tracePt t="149733" x="2432050" y="1301750"/>
          <p14:tracePt t="149750" x="2432050" y="1320800"/>
          <p14:tracePt t="149767" x="2432050" y="1333500"/>
          <p14:tracePt t="149783" x="2438400" y="1346200"/>
          <p14:tracePt t="149800" x="2438400" y="1352550"/>
          <p14:tracePt t="149817" x="2438400" y="1365250"/>
          <p14:tracePt t="149834" x="2444750" y="1371600"/>
          <p14:tracePt t="149850" x="2451100" y="1377950"/>
          <p14:tracePt t="149883" x="2451100" y="1390650"/>
          <p14:tracePt t="149900" x="2451100" y="1403350"/>
          <p14:tracePt t="149917" x="2457450" y="1409700"/>
          <p14:tracePt t="149933" x="2463800" y="1428750"/>
          <p14:tracePt t="149950" x="2463800" y="1435100"/>
          <p14:tracePt t="149967" x="2463800" y="1454150"/>
          <p14:tracePt t="149983" x="2470150" y="1466850"/>
          <p14:tracePt t="150000" x="2476500" y="1473200"/>
          <p14:tracePt t="150017" x="2476500" y="1479550"/>
          <p14:tracePt t="150044" x="2476500" y="1485900"/>
          <p14:tracePt t="150065" x="2476500" y="1492250"/>
          <p14:tracePt t="150080" x="2476500" y="1498600"/>
          <p14:tracePt t="150092" x="2476500" y="1504950"/>
          <p14:tracePt t="150104" x="2476500" y="1511300"/>
          <p14:tracePt t="150117" x="2476500" y="1517650"/>
          <p14:tracePt t="150134" x="2476500" y="1530350"/>
          <p14:tracePt t="150150" x="2457450" y="1562100"/>
          <p14:tracePt t="150167" x="2425700" y="1600200"/>
          <p14:tracePt t="150184" x="2374900" y="1651000"/>
          <p14:tracePt t="150200" x="2317750" y="1670050"/>
          <p14:tracePt t="150217" x="2247900" y="1708150"/>
          <p14:tracePt t="150233" x="2165350" y="1739900"/>
          <p14:tracePt t="150250" x="2089150" y="1765300"/>
          <p14:tracePt t="150267" x="2019300" y="1771650"/>
          <p14:tracePt t="150284" x="1943100" y="1784350"/>
          <p14:tracePt t="150300" x="1898650" y="1784350"/>
          <p14:tracePt t="150317" x="1866900" y="1784350"/>
          <p14:tracePt t="150334" x="1847850" y="1784350"/>
          <p14:tracePt t="150350" x="1841500" y="1784350"/>
          <p14:tracePt t="150367" x="1828800" y="1784350"/>
          <p14:tracePt t="150420" x="1822450" y="1784350"/>
          <p14:tracePt t="150428" x="1816100" y="1784350"/>
          <p14:tracePt t="150440" x="1809750" y="1784350"/>
          <p14:tracePt t="150450" x="1803400" y="1784350"/>
          <p14:tracePt t="150467" x="1790700" y="1784350"/>
          <p14:tracePt t="150483" x="1771650" y="1784350"/>
          <p14:tracePt t="150500" x="1752600" y="1784350"/>
          <p14:tracePt t="150517" x="1727200" y="1784350"/>
          <p14:tracePt t="150533" x="1708150" y="1784350"/>
          <p14:tracePt t="150550" x="1689100" y="1784350"/>
          <p14:tracePt t="150551" x="1682750" y="1784350"/>
          <p14:tracePt t="150567" x="1670050" y="1784350"/>
          <p14:tracePt t="150583" x="1663700" y="1784350"/>
          <p14:tracePt t="150600" x="1657350" y="1784350"/>
          <p14:tracePt t="150977" x="1651000" y="1784350"/>
          <p14:tracePt t="150985" x="1644650" y="1784350"/>
          <p14:tracePt t="155186" x="1638300" y="1778000"/>
          <p14:tracePt t="155190" x="1638300" y="1771650"/>
          <p14:tracePt t="155200" x="1638300" y="1765300"/>
          <p14:tracePt t="155217" x="1638300" y="1746250"/>
          <p14:tracePt t="155233" x="1638300" y="1720850"/>
          <p14:tracePt t="155250" x="1638300" y="1701800"/>
          <p14:tracePt t="155286" x="1638300" y="1695450"/>
          <p14:tracePt t="155490" x="1631950" y="1695450"/>
          <p14:tracePt t="155662" x="1631950" y="1701800"/>
          <p14:tracePt t="155674" x="1631950" y="1708150"/>
          <p14:tracePt t="155686" x="1631950" y="1714500"/>
          <p14:tracePt t="155722" x="1631950" y="1720850"/>
          <p14:tracePt t="155774" x="1631950" y="1727200"/>
          <p14:tracePt t="155786" x="1631950" y="1733550"/>
          <p14:tracePt t="155794" x="1625600" y="1739900"/>
          <p14:tracePt t="155800" x="1619250" y="1739900"/>
          <p14:tracePt t="155817" x="1619250" y="1746250"/>
          <p14:tracePt t="156406" x="1619250" y="1752600"/>
          <p14:tracePt t="156418" x="1619250" y="1758950"/>
          <p14:tracePt t="156422" x="1625600" y="1765300"/>
          <p14:tracePt t="156434" x="1631950" y="1771650"/>
          <p14:tracePt t="156450" x="1638300" y="1778000"/>
          <p14:tracePt t="156467" x="1657350" y="1778000"/>
          <p14:tracePt t="156483" x="1689100" y="1784350"/>
          <p14:tracePt t="156500" x="1727200" y="1784350"/>
          <p14:tracePt t="156517" x="1771650" y="1784350"/>
          <p14:tracePt t="156533" x="1828800" y="1784350"/>
          <p14:tracePt t="156550" x="1873250" y="1784350"/>
          <p14:tracePt t="156551" x="1892300" y="1784350"/>
          <p14:tracePt t="156567" x="1936750" y="1784350"/>
          <p14:tracePt t="156583" x="1987550" y="1784350"/>
          <p14:tracePt t="156600" x="2032000" y="1784350"/>
          <p14:tracePt t="156617" x="2076450" y="1784350"/>
          <p14:tracePt t="156634" x="2127250" y="1784350"/>
          <p14:tracePt t="156650" x="2165350" y="1790700"/>
          <p14:tracePt t="156667" x="2197100" y="1790700"/>
          <p14:tracePt t="156683" x="2254250" y="1797050"/>
          <p14:tracePt t="156700" x="2311400" y="1803400"/>
          <p14:tracePt t="156717" x="2362200" y="1809750"/>
          <p14:tracePt t="156733" x="2413000" y="1809750"/>
          <p14:tracePt t="156750" x="2470150" y="1809750"/>
          <p14:tracePt t="156768" x="2546350" y="1809750"/>
          <p14:tracePt t="156784" x="2603500" y="1809750"/>
          <p14:tracePt t="156800" x="2635250" y="1809750"/>
          <p14:tracePt t="156817" x="2647950" y="1809750"/>
          <p14:tracePt t="157035" x="2647950" y="1803400"/>
          <p14:tracePt t="157043" x="2647950" y="1797050"/>
          <p14:tracePt t="157051" x="2647950" y="1784350"/>
          <p14:tracePt t="157067" x="2647950" y="1765300"/>
          <p14:tracePt t="157083" x="2660650" y="1733550"/>
          <p14:tracePt t="157100" x="2679700" y="1714500"/>
          <p14:tracePt t="157117" x="2711450" y="1695450"/>
          <p14:tracePt t="157133" x="2755900" y="1676400"/>
          <p14:tracePt t="157150" x="2806700" y="1651000"/>
          <p14:tracePt t="157167" x="2870200" y="1619250"/>
          <p14:tracePt t="157183" x="2940050" y="1574800"/>
          <p14:tracePt t="157200" x="2971800" y="1517650"/>
          <p14:tracePt t="157217" x="2990850" y="1466850"/>
          <p14:tracePt t="157233" x="2997200" y="1416050"/>
          <p14:tracePt t="157250" x="2997200" y="1390650"/>
          <p14:tracePt t="157267" x="2978150" y="1339850"/>
          <p14:tracePt t="157283" x="2946400" y="1308100"/>
          <p14:tracePt t="157300" x="2901950" y="1289050"/>
          <p14:tracePt t="157317" x="2838450" y="1270000"/>
          <p14:tracePt t="157333" x="2730500" y="1257300"/>
          <p14:tracePt t="157350" x="2628900" y="1238250"/>
          <p14:tracePt t="157366" x="2552700" y="1219200"/>
          <p14:tracePt t="157383" x="2508250" y="1200150"/>
          <p14:tracePt t="157400" x="2495550" y="1187450"/>
          <p14:tracePt t="157417" x="2482850" y="1181100"/>
          <p14:tracePt t="157433" x="2476500" y="1174750"/>
          <p14:tracePt t="157471" x="2470150" y="1168400"/>
          <p14:tracePt t="157519" x="2463800" y="1162050"/>
          <p14:tracePt t="157527" x="2457450" y="1162050"/>
          <p14:tracePt t="157533" x="2457450" y="1155700"/>
          <p14:tracePt t="157550" x="2457450" y="1143000"/>
          <p14:tracePt t="157567" x="2438400" y="1123950"/>
          <p14:tracePt t="157583" x="2425700" y="1104900"/>
          <p14:tracePt t="157600" x="2400300" y="1098550"/>
          <p14:tracePt t="157617" x="2381250" y="1085850"/>
          <p14:tracePt t="157633" x="2362200" y="1079500"/>
          <p14:tracePt t="157650" x="2355850" y="1079500"/>
          <p14:tracePt t="157723" x="2349500" y="1073150"/>
          <p14:tracePt t="157759" x="2349500" y="1066800"/>
          <p14:tracePt t="157784" x="2349500" y="1060450"/>
          <p14:tracePt t="157811" x="2349500" y="1054100"/>
          <p14:tracePt t="157891" x="2349500" y="1047750"/>
          <p14:tracePt t="158276" x="2349500" y="1041400"/>
          <p14:tracePt t="158283" x="2349500" y="1035050"/>
          <p14:tracePt t="158291" x="2355850" y="1035050"/>
          <p14:tracePt t="158300" x="2362200" y="1035050"/>
          <p14:tracePt t="158317" x="2374900" y="1035050"/>
          <p14:tracePt t="158333" x="2400300" y="1035050"/>
          <p14:tracePt t="158350" x="2438400" y="1028700"/>
          <p14:tracePt t="158366" x="2508250" y="1028700"/>
          <p14:tracePt t="158383" x="2616200" y="1028700"/>
          <p14:tracePt t="158400" x="2724150" y="1028700"/>
          <p14:tracePt t="158417" x="2851150" y="1028700"/>
          <p14:tracePt t="158433" x="2959100" y="1028700"/>
          <p14:tracePt t="158450" x="3073400" y="1028700"/>
          <p14:tracePt t="158467" x="3200400" y="1028700"/>
          <p14:tracePt t="158483" x="3270250" y="1028700"/>
          <p14:tracePt t="158500" x="3321050" y="1028700"/>
          <p14:tracePt t="158517" x="3365500" y="1022350"/>
          <p14:tracePt t="158533" x="3390900" y="1022350"/>
          <p14:tracePt t="158550" x="3397250" y="1022350"/>
          <p14:tracePt t="158939" x="3390900" y="1022350"/>
          <p14:tracePt t="158943" x="3378200" y="1022350"/>
          <p14:tracePt t="158950" x="3365500" y="1022350"/>
          <p14:tracePt t="158967" x="3314700" y="1028700"/>
          <p14:tracePt t="158983" x="3270250" y="1028700"/>
          <p14:tracePt t="159000" x="3219450" y="1028700"/>
          <p14:tracePt t="159017" x="3168650" y="1009650"/>
          <p14:tracePt t="159033" x="3124200" y="1009650"/>
          <p14:tracePt t="159050" x="3105150" y="1009650"/>
          <p14:tracePt t="159119" x="3092450" y="1009650"/>
          <p14:tracePt t="159127" x="3086100" y="1016000"/>
          <p14:tracePt t="159133" x="3073400" y="1022350"/>
          <p14:tracePt t="159150" x="3041650" y="1035050"/>
          <p14:tracePt t="159167" x="3009900" y="1047750"/>
          <p14:tracePt t="159183" x="2997200" y="1047750"/>
          <p14:tracePt t="159212" x="2997200" y="1054100"/>
          <p14:tracePt t="159217" x="2997200" y="1060450"/>
          <p14:tracePt t="159233" x="3035300" y="1111250"/>
          <p14:tracePt t="159250" x="3105150" y="1200150"/>
          <p14:tracePt t="159267" x="3206750" y="1358900"/>
          <p14:tracePt t="159284" x="3308350" y="1562100"/>
          <p14:tracePt t="159300" x="3409950" y="1803400"/>
          <p14:tracePt t="159317" x="3467100" y="1981200"/>
          <p14:tracePt t="159333" x="3530600" y="2152650"/>
          <p14:tracePt t="159350" x="3587750" y="2330450"/>
          <p14:tracePt t="159367" x="3670300" y="2489200"/>
          <p14:tracePt t="159383" x="3708400" y="2546350"/>
          <p14:tracePt t="159400" x="3714750" y="2552700"/>
          <p14:tracePt t="159417" x="3702050" y="2540000"/>
          <p14:tracePt t="159648" x="3708400" y="2546350"/>
          <p14:tracePt t="159652" x="3714750" y="2546350"/>
          <p14:tracePt t="159667" x="3746500" y="2571750"/>
          <p14:tracePt t="159684" x="3797300" y="2609850"/>
          <p14:tracePt t="159700" x="3854450" y="2660650"/>
          <p14:tracePt t="159717" x="3886200" y="2686050"/>
          <p14:tracePt t="159733" x="3924300" y="2711450"/>
          <p14:tracePt t="159750" x="3949700" y="2736850"/>
          <p14:tracePt t="159767" x="3968750" y="2749550"/>
          <p14:tracePt t="159783" x="3975100" y="2749550"/>
          <p14:tracePt t="159861" x="3981450" y="2749550"/>
          <p14:tracePt t="159868" x="3987800" y="2749550"/>
          <p14:tracePt t="160157" x="3994150" y="2749550"/>
          <p14:tracePt t="160160" x="3994150" y="2755900"/>
          <p14:tracePt t="160173" x="4000500" y="2755900"/>
          <p14:tracePt t="160183" x="4000500" y="2762250"/>
          <p14:tracePt t="160200" x="4006850" y="2781300"/>
          <p14:tracePt t="160217" x="4013200" y="2800350"/>
          <p14:tracePt t="160233" x="4025900" y="2838450"/>
          <p14:tracePt t="160250" x="4032250" y="2921000"/>
          <p14:tracePt t="160267" x="4051300" y="3035300"/>
          <p14:tracePt t="160283" x="4076700" y="3149600"/>
          <p14:tracePt t="160300" x="4133850" y="3289300"/>
          <p14:tracePt t="160317" x="4178300" y="3359150"/>
          <p14:tracePt t="160333" x="4184650" y="3365500"/>
          <p14:tracePt t="160350" x="4184650" y="3359150"/>
          <p14:tracePt t="160367" x="4165600" y="3321050"/>
          <p14:tracePt t="160383" x="4165600" y="3289300"/>
          <p14:tracePt t="160509" x="4165600" y="3282950"/>
          <p14:tracePt t="160524" x="4165600" y="3276600"/>
          <p14:tracePt t="160540" x="4165600" y="3270250"/>
          <p14:tracePt t="160549" x="4165600" y="3263900"/>
          <p14:tracePt t="160564" x="4171950" y="3263900"/>
          <p14:tracePt t="160576" x="4178300" y="3263900"/>
          <p14:tracePt t="160592" x="4184650" y="3263900"/>
          <p14:tracePt t="160604" x="4191000" y="3263900"/>
          <p14:tracePt t="160616" x="4197350" y="3263900"/>
          <p14:tracePt t="160633" x="4222750" y="3270250"/>
          <p14:tracePt t="160650" x="4241800" y="3289300"/>
          <p14:tracePt t="160667" x="4260850" y="3302000"/>
          <p14:tracePt t="160683" x="4286250" y="3321050"/>
          <p14:tracePt t="160700" x="4311650" y="3340100"/>
          <p14:tracePt t="160717" x="4324350" y="3346450"/>
          <p14:tracePt t="160733" x="4337050" y="3359150"/>
          <p14:tracePt t="160750" x="4349750" y="3365500"/>
          <p14:tracePt t="160766" x="4362450" y="3371850"/>
          <p14:tracePt t="160783" x="4375150" y="3378200"/>
          <p14:tracePt t="160800" x="4381500" y="3384550"/>
          <p14:tracePt t="160817" x="4387850" y="3384550"/>
          <p14:tracePt t="160904" x="4394200" y="3390900"/>
          <p14:tracePt t="160917" x="4400550" y="3390900"/>
          <p14:tracePt t="160920" x="4400550" y="3397250"/>
          <p14:tracePt t="160933" x="4406900" y="3397250"/>
          <p14:tracePt t="160950" x="4419600" y="3409950"/>
          <p14:tracePt t="160966" x="4432300" y="3422650"/>
          <p14:tracePt t="160983" x="4445000" y="3435350"/>
          <p14:tracePt t="161000" x="4457700" y="3454400"/>
          <p14:tracePt t="161016" x="4476750" y="3467100"/>
          <p14:tracePt t="161033" x="4489450" y="3486150"/>
          <p14:tracePt t="161050" x="4508500" y="3498850"/>
          <p14:tracePt t="161067" x="4540250" y="3511550"/>
          <p14:tracePt t="161083" x="4572000" y="3536950"/>
          <p14:tracePt t="161100" x="4622800" y="3562350"/>
          <p14:tracePt t="161117" x="4679950" y="3600450"/>
          <p14:tracePt t="161133" x="4756150" y="3644900"/>
          <p14:tracePt t="161150" x="4845050" y="3702050"/>
          <p14:tracePt t="161167" x="4978400" y="3778250"/>
          <p14:tracePt t="161183" x="5137150" y="3873500"/>
          <p14:tracePt t="161200" x="5289550" y="3981450"/>
          <p14:tracePt t="161217" x="5473700" y="4102100"/>
          <p14:tracePt t="161233" x="5626100" y="4216400"/>
          <p14:tracePt t="161250" x="5772150" y="4305300"/>
          <p14:tracePt t="161267" x="5905500" y="4362450"/>
          <p14:tracePt t="161283" x="5975350" y="4375150"/>
          <p14:tracePt t="161300" x="5994400" y="4356100"/>
          <p14:tracePt t="161316" x="5988050" y="4279900"/>
          <p14:tracePt t="161333" x="5988050" y="4273550"/>
          <p14:tracePt t="161477" x="5981700" y="4273550"/>
          <p14:tracePt t="161485" x="5975350" y="4273550"/>
          <p14:tracePt t="161489" x="5975350" y="4279900"/>
          <p14:tracePt t="161501" x="5975350" y="4286250"/>
          <p14:tracePt t="161517" x="5988050" y="4318000"/>
          <p14:tracePt t="161533" x="6026150" y="4356100"/>
          <p14:tracePt t="161550" x="6076950" y="4425950"/>
          <p14:tracePt t="161567" x="6146800" y="4514850"/>
          <p14:tracePt t="161583" x="6216650" y="4591050"/>
          <p14:tracePt t="161600" x="6311900" y="4667250"/>
          <p14:tracePt t="161616" x="6457950" y="4768850"/>
          <p14:tracePt t="161633" x="6578600" y="4838700"/>
          <p14:tracePt t="161650" x="6680200" y="4908550"/>
          <p14:tracePt t="161666" x="6769100" y="4965700"/>
          <p14:tracePt t="161683" x="6832600" y="5010150"/>
          <p14:tracePt t="161700" x="6870700" y="5029200"/>
          <p14:tracePt t="161717" x="6902450" y="5048250"/>
          <p14:tracePt t="161733" x="6908800" y="5054600"/>
          <p14:tracePt t="161750" x="6915150" y="5060950"/>
          <p14:tracePt t="161857" x="6915150" y="5048250"/>
          <p14:tracePt t="161865" x="6915150" y="5041900"/>
          <p14:tracePt t="161873" x="6915150" y="5035550"/>
          <p14:tracePt t="161883" x="6915150" y="5029200"/>
          <p14:tracePt t="162070" x="6908800" y="5029200"/>
          <p14:tracePt t="162074" x="6908800" y="5022850"/>
          <p14:tracePt t="162083" x="6896100" y="5022850"/>
          <p14:tracePt t="162100" x="6889750" y="5016500"/>
          <p14:tracePt t="162117" x="6883400" y="5010150"/>
          <p14:tracePt t="162178" x="6877050" y="5010150"/>
          <p14:tracePt t="162182" x="6870700" y="5010150"/>
          <p14:tracePt t="162226" x="6864350" y="5010150"/>
          <p14:tracePt t="163974" x="6870700" y="5003800"/>
          <p14:tracePt t="163978" x="6883400" y="4997450"/>
          <p14:tracePt t="163983" x="6902450" y="4991100"/>
          <p14:tracePt t="164000" x="6972300" y="4984750"/>
          <p14:tracePt t="164017" x="7042150" y="4953000"/>
          <p14:tracePt t="164033" x="7112000" y="4908550"/>
          <p14:tracePt t="164050" x="7175500" y="4870450"/>
          <p14:tracePt t="164067" x="7245350" y="4826000"/>
          <p14:tracePt t="164083" x="7334250" y="4756150"/>
          <p14:tracePt t="164100" x="7442200" y="4686300"/>
          <p14:tracePt t="164116" x="7562850" y="4629150"/>
          <p14:tracePt t="164133" x="7658100" y="4591050"/>
          <p14:tracePt t="164150" x="7747000" y="4565650"/>
          <p14:tracePt t="164166" x="7766050" y="4565650"/>
          <p14:tracePt t="164183" x="7785100" y="4559300"/>
          <p14:tracePt t="164200" x="7797800" y="4552950"/>
          <p14:tracePt t="164216" x="7835900" y="4546600"/>
          <p14:tracePt t="164233" x="7867650" y="4533900"/>
          <p14:tracePt t="164250" x="7924800" y="4514850"/>
          <p14:tracePt t="164267" x="7950200" y="4495800"/>
          <p14:tracePt t="164283" x="7969250" y="4470400"/>
          <p14:tracePt t="164301" x="7981950" y="4445000"/>
          <p14:tracePt t="164317" x="8001000" y="4419600"/>
          <p14:tracePt t="164333" x="8026400" y="4375150"/>
          <p14:tracePt t="164350" x="8039100" y="4343400"/>
          <p14:tracePt t="164366" x="8064500" y="4305300"/>
          <p14:tracePt t="164383" x="8083550" y="4267200"/>
          <p14:tracePt t="164400" x="8102600" y="4241800"/>
          <p14:tracePt t="164416" x="8115300" y="4210050"/>
          <p14:tracePt t="164433" x="8121650" y="4191000"/>
          <p14:tracePt t="164450" x="8128000" y="4171950"/>
          <p14:tracePt t="164467" x="8134350" y="4159250"/>
          <p14:tracePt t="164483" x="8134350" y="4133850"/>
          <p14:tracePt t="164500" x="8115300" y="4121150"/>
          <p14:tracePt t="164516" x="8064500" y="4108450"/>
          <p14:tracePt t="164533" x="7950200" y="4089400"/>
          <p14:tracePt t="164550" x="7810500" y="4076700"/>
          <p14:tracePt t="164566" x="7670800" y="4057650"/>
          <p14:tracePt t="164583" x="7562850" y="4051300"/>
          <p14:tracePt t="164600" x="7461250" y="4032250"/>
          <p14:tracePt t="164616" x="7372350" y="4025900"/>
          <p14:tracePt t="164633" x="7283450" y="4019550"/>
          <p14:tracePt t="164650" x="7181850" y="4019550"/>
          <p14:tracePt t="164666" x="7099300" y="4019550"/>
          <p14:tracePt t="164683" x="7023100" y="4019550"/>
          <p14:tracePt t="164700" x="6978650" y="4019550"/>
          <p14:tracePt t="164716" x="6946900" y="4019550"/>
          <p14:tracePt t="164733" x="6915150" y="4019550"/>
          <p14:tracePt t="164750" x="6877050" y="4032250"/>
          <p14:tracePt t="164767" x="6845300" y="4044950"/>
          <p14:tracePt t="164783" x="6826250" y="4051300"/>
          <p14:tracePt t="164800" x="6794500" y="4051300"/>
          <p14:tracePt t="164816" x="6769100" y="4051300"/>
          <p14:tracePt t="164833" x="6750050" y="4057650"/>
          <p14:tracePt t="164850" x="6724650" y="4057650"/>
          <p14:tracePt t="164866" x="6686550" y="4057650"/>
          <p14:tracePt t="164883" x="6661150" y="4057650"/>
          <p14:tracePt t="164900" x="6629400" y="4057650"/>
          <p14:tracePt t="164916" x="6616700" y="4057650"/>
          <p14:tracePt t="164933" x="6597650" y="4057650"/>
          <p14:tracePt t="164950" x="6578600" y="4057650"/>
          <p14:tracePt t="164967" x="6553200" y="4057650"/>
          <p14:tracePt t="164983" x="6546850" y="4057650"/>
          <p14:tracePt t="165000" x="6540500" y="4057650"/>
          <p14:tracePt t="165017" x="6534150" y="4057650"/>
          <p14:tracePt t="165087" x="6527800" y="4057650"/>
          <p14:tracePt t="165115" x="6521450" y="4057650"/>
          <p14:tracePt t="165131" x="6521450" y="4064000"/>
          <p14:tracePt t="165135" x="6515100" y="4064000"/>
          <p14:tracePt t="165150" x="6508750" y="4070350"/>
          <p14:tracePt t="165166" x="6502400" y="4076700"/>
          <p14:tracePt t="165183" x="6496050" y="4083050"/>
          <p14:tracePt t="165216" x="6489700" y="4083050"/>
          <p14:tracePt t="168049" x="6496050" y="4083050"/>
          <p14:tracePt t="168056" x="6502400" y="4083050"/>
          <p14:tracePt t="168068" x="6508750" y="4083050"/>
          <p14:tracePt t="168083" x="6521450" y="4083050"/>
          <p14:tracePt t="168100" x="6527800" y="4083050"/>
          <p14:tracePt t="168116" x="6540500" y="4083050"/>
          <p14:tracePt t="168150" x="6553200" y="4083050"/>
          <p14:tracePt t="168166" x="6559550" y="4083050"/>
          <p14:tracePt t="168183" x="6572250" y="4083050"/>
          <p14:tracePt t="168200" x="6597650" y="4083050"/>
          <p14:tracePt t="168216" x="6629400" y="4083050"/>
          <p14:tracePt t="168233" x="6654800" y="4083050"/>
          <p14:tracePt t="168250" x="6686550" y="4083050"/>
          <p14:tracePt t="168267" x="6711950" y="4083050"/>
          <p14:tracePt t="168283" x="6750050" y="4083050"/>
          <p14:tracePt t="168300" x="6794500" y="4083050"/>
          <p14:tracePt t="168316" x="6813550" y="4083050"/>
          <p14:tracePt t="168333" x="6826250" y="4083050"/>
          <p14:tracePt t="168350" x="6832600" y="4083050"/>
          <p14:tracePt t="168383" x="6838950" y="4083050"/>
          <p14:tracePt t="168400" x="6851650" y="4083050"/>
          <p14:tracePt t="168416" x="6864350" y="4083050"/>
          <p14:tracePt t="168433" x="6877050" y="4083050"/>
          <p14:tracePt t="168450" x="6883400" y="4083050"/>
          <p14:tracePt t="168466" x="6889750" y="4083050"/>
          <p14:tracePt t="168728" x="6896100" y="4083050"/>
          <p14:tracePt t="168740" x="6902450" y="4083050"/>
          <p14:tracePt t="168748" x="6908800" y="4083050"/>
          <p14:tracePt t="168752" x="6915150" y="4089400"/>
          <p14:tracePt t="168766" x="6934200" y="4095750"/>
          <p14:tracePt t="168783" x="6965950" y="4108450"/>
          <p14:tracePt t="168800" x="7023100" y="4127500"/>
          <p14:tracePt t="168816" x="7092950" y="4159250"/>
          <p14:tracePt t="168833" x="7169150" y="4197350"/>
          <p14:tracePt t="168850" x="7264400" y="4241800"/>
          <p14:tracePt t="168866" x="7366000" y="4279900"/>
          <p14:tracePt t="168883" x="7473950" y="4305300"/>
          <p14:tracePt t="168900" x="7575550" y="4311650"/>
          <p14:tracePt t="168916" x="7696200" y="4324350"/>
          <p14:tracePt t="168933" x="7797800" y="4324350"/>
          <p14:tracePt t="168949" x="7880350" y="4324350"/>
          <p14:tracePt t="168967" x="7981950" y="4311650"/>
          <p14:tracePt t="168983" x="8070850" y="4286250"/>
          <p14:tracePt t="168999" x="8147050" y="4260850"/>
          <p14:tracePt t="169016" x="8223250" y="4241800"/>
          <p14:tracePt t="169033" x="8274050" y="4222750"/>
          <p14:tracePt t="169050" x="8324850" y="4222750"/>
          <p14:tracePt t="169066" x="8350250" y="4216400"/>
          <p14:tracePt t="169083" x="8356600" y="4216400"/>
          <p14:tracePt t="169168" x="8356600" y="4222750"/>
          <p14:tracePt t="169176" x="8350250" y="4235450"/>
          <p14:tracePt t="169183" x="8343900" y="4235450"/>
          <p14:tracePt t="169200" x="8318500" y="4254500"/>
          <p14:tracePt t="169216" x="8261350" y="4279900"/>
          <p14:tracePt t="169233" x="8216900" y="4292600"/>
          <p14:tracePt t="169250" x="8172450" y="4298950"/>
          <p14:tracePt t="169266" x="8128000" y="4318000"/>
          <p14:tracePt t="169283" x="8083550" y="4318000"/>
          <p14:tracePt t="169300" x="8070850" y="4318000"/>
          <p14:tracePt t="169316" x="8064500" y="4324350"/>
          <p14:tracePt t="169333" x="8051800" y="4324350"/>
          <p14:tracePt t="169350" x="8039100" y="4324350"/>
          <p14:tracePt t="169366" x="8032750" y="4330700"/>
          <p14:tracePt t="169383" x="8020050" y="4337050"/>
          <p14:tracePt t="169400" x="8001000" y="4343400"/>
          <p14:tracePt t="169416" x="7981950" y="4349750"/>
          <p14:tracePt t="169433" x="7969250" y="4349750"/>
          <p14:tracePt t="169450" x="7943850" y="4349750"/>
          <p14:tracePt t="169466" x="7918450" y="4356100"/>
          <p14:tracePt t="169483" x="7899400" y="4362450"/>
          <p14:tracePt t="169500" x="7893050" y="4362450"/>
          <p14:tracePt t="169764" x="7905750" y="4362450"/>
          <p14:tracePt t="169768" x="7912100" y="4362450"/>
          <p14:tracePt t="169783" x="7943850" y="4362450"/>
          <p14:tracePt t="169800" x="8001000" y="4362450"/>
          <p14:tracePt t="169816" x="8070850" y="4368800"/>
          <p14:tracePt t="169833" x="8128000" y="4381500"/>
          <p14:tracePt t="169850" x="8191500" y="4381500"/>
          <p14:tracePt t="169866" x="8229600" y="4381500"/>
          <p14:tracePt t="169883" x="8248650" y="4381500"/>
          <p14:tracePt t="169899" x="8261350" y="4381500"/>
          <p14:tracePt t="171077" x="8255000" y="4381500"/>
          <p14:tracePt t="171162" x="8248650" y="4381500"/>
          <p14:tracePt t="171181" x="8242300" y="4381500"/>
          <p14:tracePt t="171217" x="8235950" y="4381500"/>
          <p14:tracePt t="171237" x="8229600" y="4381500"/>
          <p14:tracePt t="171245" x="8223250" y="4381500"/>
          <p14:tracePt t="171261" x="8216900" y="4381500"/>
          <p14:tracePt t="171277" x="8210550" y="4387850"/>
          <p14:tracePt t="171297" x="8204200" y="4387850"/>
          <p14:tracePt t="171301" x="8197850" y="4387850"/>
          <p14:tracePt t="171321" x="8191500" y="4387850"/>
          <p14:tracePt t="171341" x="8185150" y="4387850"/>
          <p14:tracePt t="171353" x="8178800" y="4387850"/>
          <p14:tracePt t="171366" x="8166100" y="4387850"/>
          <p14:tracePt t="171383" x="8147050" y="4387850"/>
          <p14:tracePt t="171400" x="8128000" y="4387850"/>
          <p14:tracePt t="171416" x="8115300" y="4387850"/>
          <p14:tracePt t="171433" x="8096250" y="4394200"/>
          <p14:tracePt t="171450" x="8089900" y="4400550"/>
          <p14:tracePt t="171466" x="8077200" y="4406900"/>
          <p14:tracePt t="171483" x="8070850" y="4413250"/>
          <p14:tracePt t="171500" x="8051800" y="4425950"/>
          <p14:tracePt t="171516" x="8026400" y="4445000"/>
          <p14:tracePt t="171533" x="7994650" y="4464050"/>
          <p14:tracePt t="171550" x="7969250" y="4476750"/>
          <p14:tracePt t="171566" x="7950200" y="4489450"/>
          <p14:tracePt t="171583" x="7931150" y="4508500"/>
          <p14:tracePt t="171599" x="7905750" y="4527550"/>
          <p14:tracePt t="171616" x="7886700" y="4540250"/>
          <p14:tracePt t="171633" x="7861300" y="4565650"/>
          <p14:tracePt t="171649" x="7823200" y="4603750"/>
          <p14:tracePt t="171666" x="7785100" y="4654550"/>
          <p14:tracePt t="171683" x="7734300" y="4711700"/>
          <p14:tracePt t="171699" x="7677150" y="4775200"/>
          <p14:tracePt t="171716" x="7626350" y="4832350"/>
          <p14:tracePt t="171733" x="7562850" y="4895850"/>
          <p14:tracePt t="171749" x="7512050" y="4933950"/>
          <p14:tracePt t="171766" x="7473950" y="4965700"/>
          <p14:tracePt t="171783" x="7429500" y="4997450"/>
          <p14:tracePt t="171800" x="7391400" y="5029200"/>
          <p14:tracePt t="171817" x="7359650" y="5060950"/>
          <p14:tracePt t="171817" x="7346950" y="5073650"/>
          <p14:tracePt t="171834" x="7315200" y="5099050"/>
          <p14:tracePt t="171850" x="7283450" y="5118100"/>
          <p14:tracePt t="171866" x="7258050" y="5143500"/>
          <p14:tracePt t="171883" x="7226300" y="5175250"/>
          <p14:tracePt t="171900" x="7200900" y="5194300"/>
          <p14:tracePt t="171916" x="7181850" y="5207000"/>
          <p14:tracePt t="171933" x="7162800" y="5232400"/>
          <p14:tracePt t="171949" x="7143750" y="5257800"/>
          <p14:tracePt t="171966" x="7137400" y="5270500"/>
          <p14:tracePt t="171983" x="7124700" y="5283200"/>
          <p14:tracePt t="171999" x="7118350" y="5289550"/>
          <p14:tracePt t="172016" x="7112000" y="5302250"/>
          <p14:tracePt t="172033" x="7099300" y="5321300"/>
          <p14:tracePt t="172050" x="7092950" y="5340350"/>
          <p14:tracePt t="172066" x="7092950" y="5346700"/>
          <p14:tracePt t="172138" x="7092950" y="5353050"/>
          <p14:tracePt t="172498" x="7086600" y="5353050"/>
          <p14:tracePt t="177016" x="7092950" y="5353050"/>
          <p14:tracePt t="177020" x="7105650" y="5340350"/>
          <p14:tracePt t="177033" x="7162800" y="5295900"/>
          <p14:tracePt t="177049" x="7188200" y="5238750"/>
          <p14:tracePt t="177066" x="7181850" y="5194300"/>
          <p14:tracePt t="177083" x="7156450" y="5143500"/>
          <p14:tracePt t="177099" x="7131050" y="5048250"/>
          <p14:tracePt t="177116" x="7118350" y="4972050"/>
          <p14:tracePt t="177133" x="7086600" y="4921250"/>
          <p14:tracePt t="177150" x="7029450" y="4876800"/>
          <p14:tracePt t="177166" x="6953250" y="4800600"/>
          <p14:tracePt t="177183" x="6870700" y="4679950"/>
          <p14:tracePt t="177200" x="6838950" y="4629150"/>
          <p14:tracePt t="177388" x="6838950" y="4635500"/>
          <p14:tracePt t="177396" x="6845300" y="4635500"/>
          <p14:tracePt t="177412" x="6845300" y="4629150"/>
          <p14:tracePt t="177416" x="6845300" y="4610100"/>
          <p14:tracePt t="177433" x="6781800" y="4445000"/>
          <p14:tracePt t="177449" x="6654800" y="4133850"/>
          <p14:tracePt t="177466" x="6451600" y="3670300"/>
          <p14:tracePt t="177483" x="6229350" y="3181350"/>
          <p14:tracePt t="177499" x="5956300" y="2806700"/>
          <p14:tracePt t="177516" x="5715000" y="2578100"/>
          <p14:tracePt t="177533" x="5422900" y="2324100"/>
          <p14:tracePt t="177549" x="5048250" y="2051050"/>
          <p14:tracePt t="177566" x="4673600" y="1822450"/>
          <p14:tracePt t="177583" x="4305300" y="1638300"/>
          <p14:tracePt t="177599" x="3937000" y="1492250"/>
          <p14:tracePt t="177616" x="3695700" y="1397000"/>
          <p14:tracePt t="177633" x="3536950" y="1346200"/>
          <p14:tracePt t="177649" x="3416300" y="1301750"/>
          <p14:tracePt t="177666" x="3321050" y="1289050"/>
          <p14:tracePt t="177683" x="3219450" y="1270000"/>
          <p14:tracePt t="177700" x="3079750" y="1282700"/>
          <p14:tracePt t="177716" x="2990850" y="1339850"/>
          <p14:tracePt t="177733" x="2940050" y="1397000"/>
          <p14:tracePt t="177749" x="2908300" y="1435100"/>
          <p14:tracePt t="177766" x="2882900" y="1466850"/>
          <p14:tracePt t="177783" x="2857500" y="1492250"/>
          <p14:tracePt t="177800" x="2819400" y="1536700"/>
          <p14:tracePt t="177816" x="2800350" y="1549400"/>
          <p14:tracePt t="177833" x="2774950" y="1555750"/>
          <p14:tracePt t="177849" x="2768600" y="1555750"/>
          <p14:tracePt t="177884" x="2762250" y="1555750"/>
          <p14:tracePt t="178288" x="2762250" y="1562100"/>
          <p14:tracePt t="178368" x="2755900" y="1562100"/>
          <p14:tracePt t="178372" x="2755900" y="1568450"/>
          <p14:tracePt t="178383" x="2743200" y="1574800"/>
          <p14:tracePt t="178399" x="2686050" y="1574800"/>
          <p14:tracePt t="178416" x="2628900" y="1574800"/>
          <p14:tracePt t="178433" x="2571750" y="1549400"/>
          <p14:tracePt t="178449" x="2527300" y="1511300"/>
          <p14:tracePt t="178466" x="2501900" y="1492250"/>
          <p14:tracePt t="178501" x="2495550" y="1485900"/>
          <p14:tracePt t="178761" x="2501900" y="1485900"/>
          <p14:tracePt t="178821" x="2495550" y="1492250"/>
          <p14:tracePt t="178825" x="2489200" y="1492250"/>
          <p14:tracePt t="178833" x="2482850" y="1498600"/>
          <p14:tracePt t="178850" x="2451100" y="1517650"/>
          <p14:tracePt t="178866" x="2432050" y="1524000"/>
          <p14:tracePt t="178883" x="2400300" y="1536700"/>
          <p14:tracePt t="178899" x="2368550" y="1562100"/>
          <p14:tracePt t="178916" x="2324100" y="1581150"/>
          <p14:tracePt t="178933" x="2273300" y="1612900"/>
          <p14:tracePt t="178949" x="2235200" y="1638300"/>
          <p14:tracePt t="178966" x="2203450" y="1651000"/>
          <p14:tracePt t="178983" x="2165350" y="1676400"/>
          <p14:tracePt t="178999" x="2133600" y="1695450"/>
          <p14:tracePt t="179016" x="2108200" y="1714500"/>
          <p14:tracePt t="179033" x="2076450" y="1733550"/>
          <p14:tracePt t="179049" x="2057400" y="1746250"/>
          <p14:tracePt t="179066" x="2025650" y="1771650"/>
          <p14:tracePt t="179083" x="1987550" y="1784350"/>
          <p14:tracePt t="179099" x="1943100" y="1784350"/>
          <p14:tracePt t="179116" x="1911350" y="1790700"/>
          <p14:tracePt t="179133" x="1879600" y="1797050"/>
          <p14:tracePt t="179149" x="1847850" y="1797050"/>
          <p14:tracePt t="179166" x="1816100" y="1797050"/>
          <p14:tracePt t="179183" x="1784350" y="1797050"/>
          <p14:tracePt t="179199" x="1752600" y="1797050"/>
          <p14:tracePt t="179216" x="1708150" y="1797050"/>
          <p14:tracePt t="179233" x="1651000" y="1797050"/>
          <p14:tracePt t="179249" x="1625600" y="1797050"/>
          <p14:tracePt t="179266" x="1612900" y="1797050"/>
          <p14:tracePt t="179283" x="1606550" y="1803400"/>
          <p14:tracePt t="179316" x="1600200" y="1803400"/>
          <p14:tracePt t="179521" x="1606550" y="1803400"/>
          <p14:tracePt t="179525" x="1612900" y="1803400"/>
          <p14:tracePt t="179533" x="1625600" y="1803400"/>
          <p14:tracePt t="179549" x="1670050" y="1803400"/>
          <p14:tracePt t="179566" x="1733550" y="1803400"/>
          <p14:tracePt t="179583" x="1809750" y="1803400"/>
          <p14:tracePt t="179599" x="1885950" y="1803400"/>
          <p14:tracePt t="179616" x="1949450" y="1803400"/>
          <p14:tracePt t="179633" x="2032000" y="1803400"/>
          <p14:tracePt t="179650" x="2095500" y="1803400"/>
          <p14:tracePt t="179667" x="2159000" y="1803400"/>
          <p14:tracePt t="179683" x="2222500" y="1809750"/>
          <p14:tracePt t="179699" x="2266950" y="1822450"/>
          <p14:tracePt t="179716" x="2311400" y="1835150"/>
          <p14:tracePt t="179733" x="2362200" y="1854200"/>
          <p14:tracePt t="179749" x="2406650" y="1866900"/>
          <p14:tracePt t="179766" x="2457450" y="1879600"/>
          <p14:tracePt t="179783" x="2495550" y="1885950"/>
          <p14:tracePt t="179799" x="2527300" y="1898650"/>
          <p14:tracePt t="179816" x="2546350" y="1905000"/>
          <p14:tracePt t="179833" x="2559050" y="1905000"/>
          <p14:tracePt t="179849" x="2565400" y="1905000"/>
          <p14:tracePt t="179866" x="2571750" y="1905000"/>
          <p14:tracePt t="179913" x="2578100" y="1905000"/>
          <p14:tracePt t="179921" x="2584450" y="1905000"/>
          <p14:tracePt t="179933" x="2590800" y="1905000"/>
          <p14:tracePt t="179949" x="2609850" y="1911350"/>
          <p14:tracePt t="179966" x="2622550" y="1917700"/>
          <p14:tracePt t="179983" x="2647950" y="1924050"/>
          <p14:tracePt t="180000" x="2679700" y="1943100"/>
          <p14:tracePt t="180016" x="2711450" y="1962150"/>
          <p14:tracePt t="180033" x="2749550" y="1974850"/>
          <p14:tracePt t="180049" x="2781300" y="1987550"/>
          <p14:tracePt t="180066" x="2794000" y="1993900"/>
          <p14:tracePt t="180083" x="2813050" y="2000250"/>
          <p14:tracePt t="180099" x="2825750" y="2000250"/>
          <p14:tracePt t="180117" x="2838450" y="2006600"/>
          <p14:tracePt t="180133" x="2857500" y="2012950"/>
          <p14:tracePt t="180149" x="2863850" y="2019300"/>
          <p14:tracePt t="180166" x="2882900" y="2019300"/>
          <p14:tracePt t="180183" x="2895600" y="2032000"/>
          <p14:tracePt t="180199" x="2914650" y="2044700"/>
          <p14:tracePt t="180216" x="2933700" y="2063750"/>
          <p14:tracePt t="180233" x="2965450" y="2089150"/>
          <p14:tracePt t="180249" x="2990850" y="2108200"/>
          <p14:tracePt t="180266" x="3009900" y="2133600"/>
          <p14:tracePt t="180283" x="3028950" y="2165350"/>
          <p14:tracePt t="180300" x="3048000" y="2190750"/>
          <p14:tracePt t="180316" x="3054350" y="2216150"/>
          <p14:tracePt t="180332" x="3067050" y="2241550"/>
          <p14:tracePt t="180350" x="3079750" y="2273300"/>
          <p14:tracePt t="180366" x="3086100" y="2305050"/>
          <p14:tracePt t="180383" x="3098800" y="2324100"/>
          <p14:tracePt t="180400" x="3105150" y="2343150"/>
          <p14:tracePt t="180416" x="3105150" y="2362200"/>
          <p14:tracePt t="180433" x="3105150" y="2387600"/>
          <p14:tracePt t="180449" x="3105150" y="2406650"/>
          <p14:tracePt t="180466" x="3111500" y="2432050"/>
          <p14:tracePt t="180483" x="3111500" y="2451100"/>
          <p14:tracePt t="180499" x="3111500" y="2463800"/>
          <p14:tracePt t="180516" x="3117850" y="2476500"/>
          <p14:tracePt t="180533" x="3124200" y="2495550"/>
          <p14:tracePt t="180549" x="3130550" y="2501900"/>
          <p14:tracePt t="180566" x="3130550" y="2514600"/>
          <p14:tracePt t="180583" x="3136900" y="2520950"/>
          <p14:tracePt t="180599" x="3136900" y="2527300"/>
          <p14:tracePt t="180632" x="3136900" y="2533650"/>
          <p14:tracePt t="180649" x="3149600" y="2552700"/>
          <p14:tracePt t="180666" x="3155950" y="2559050"/>
          <p14:tracePt t="180683" x="3155950" y="2571750"/>
          <p14:tracePt t="180699" x="3162300" y="2578100"/>
          <p14:tracePt t="180716" x="3162300" y="2584450"/>
          <p14:tracePt t="180733" x="3168650" y="2609850"/>
          <p14:tracePt t="180749" x="3168650" y="2622550"/>
          <p14:tracePt t="180766" x="3168650" y="2641600"/>
          <p14:tracePt t="180782" x="3175000" y="2660650"/>
          <p14:tracePt t="180799" x="3175000" y="2686050"/>
          <p14:tracePt t="180816" x="3181350" y="2705100"/>
          <p14:tracePt t="180833" x="3181350" y="2724150"/>
          <p14:tracePt t="180849" x="3187700" y="2730500"/>
          <p14:tracePt t="182299" x="3194050" y="2730500"/>
          <p14:tracePt t="182478" x="3194050" y="2724150"/>
          <p14:tracePt t="182503" x="3194050" y="2717800"/>
          <p14:tracePt t="182515" x="3194050" y="2711450"/>
          <p14:tracePt t="182550" x="3194050" y="2705100"/>
          <p14:tracePt t="184355" x="3194050" y="2698750"/>
          <p14:tracePt t="184632" x="3194050" y="2692400"/>
          <p14:tracePt t="184839" x="3194050" y="2686050"/>
          <p14:tracePt t="186636" x="3194050" y="2679700"/>
          <p14:tracePt t="186647" x="3187700" y="2679700"/>
          <p14:tracePt t="186676" x="3187700" y="2673350"/>
          <p14:tracePt t="186696" x="3181350" y="2673350"/>
          <p14:tracePt t="186704" x="3181350" y="2667000"/>
          <p14:tracePt t="186716" x="3175000" y="2660650"/>
          <p14:tracePt t="186731" x="3168650" y="2654300"/>
          <p14:tracePt t="186739" x="3162300" y="2647950"/>
          <p14:tracePt t="186751" x="3162300" y="2641600"/>
          <p14:tracePt t="186766" x="3155950" y="2628900"/>
          <p14:tracePt t="186783" x="3143250" y="2603500"/>
          <p14:tracePt t="186800" x="3143250" y="2571750"/>
          <p14:tracePt t="186816" x="3130550" y="2482850"/>
          <p14:tracePt t="186833" x="3124200" y="2374900"/>
          <p14:tracePt t="186849" x="3098800" y="2241550"/>
          <p14:tracePt t="186866" x="3054350" y="2095500"/>
          <p14:tracePt t="186882" x="3035300" y="1955800"/>
          <p14:tracePt t="186899" x="3035300" y="1835150"/>
          <p14:tracePt t="186916" x="3035300" y="1746250"/>
          <p14:tracePt t="186932" x="3035300" y="1682750"/>
          <p14:tracePt t="186949" x="3041650" y="1651000"/>
          <p14:tracePt t="186966" x="3041650" y="1638300"/>
          <p14:tracePt t="186982" x="3048000" y="1625600"/>
          <p14:tracePt t="186999" x="3054350" y="1625600"/>
          <p14:tracePt t="187016" x="3054350" y="1619250"/>
          <p14:tracePt t="187033" x="3054350" y="1612900"/>
          <p14:tracePt t="187049" x="3054350" y="1606550"/>
          <p14:tracePt t="187066" x="3054350" y="1593850"/>
          <p14:tracePt t="187082" x="3054350" y="1581150"/>
          <p14:tracePt t="187099" x="3054350" y="1574800"/>
          <p14:tracePt t="187116" x="3054350" y="1568450"/>
          <p14:tracePt t="187313" x="3054350" y="1574800"/>
          <p14:tracePt t="187325" x="3054350" y="1581150"/>
          <p14:tracePt t="187333" x="3054350" y="1587500"/>
          <p14:tracePt t="187349" x="3054350" y="1600200"/>
          <p14:tracePt t="187366" x="3054350" y="1606550"/>
          <p14:tracePt t="187383" x="3054350" y="1619250"/>
          <p14:tracePt t="187416" x="3054350" y="1625600"/>
          <p14:tracePt t="187433" x="3054350" y="1631950"/>
          <p14:tracePt t="187449" x="3054350" y="1638300"/>
          <p14:tracePt t="187466" x="3054350" y="1644650"/>
          <p14:tracePt t="187483" x="3054350" y="1651000"/>
          <p14:tracePt t="187501" x="3054350" y="1657350"/>
          <p14:tracePt t="187661" x="3060700" y="1657350"/>
          <p14:tracePt t="187669" x="3067050" y="1657350"/>
          <p14:tracePt t="187677" x="3073400" y="1651000"/>
          <p14:tracePt t="187682" x="3079750" y="1644650"/>
          <p14:tracePt t="187699" x="3105150" y="1625600"/>
          <p14:tracePt t="187716" x="3130550" y="1600200"/>
          <p14:tracePt t="187732" x="3149600" y="1581150"/>
          <p14:tracePt t="187749" x="3168650" y="1562100"/>
          <p14:tracePt t="187766" x="3187700" y="1555750"/>
          <p14:tracePt t="187782" x="3206750" y="1530350"/>
          <p14:tracePt t="187799" x="3232150" y="1504950"/>
          <p14:tracePt t="187816" x="3263900" y="1466850"/>
          <p14:tracePt t="187832" x="3302000" y="1409700"/>
          <p14:tracePt t="187850" x="3352800" y="1371600"/>
          <p14:tracePt t="187866" x="3384550" y="1333500"/>
          <p14:tracePt t="187883" x="3416300" y="1295400"/>
          <p14:tracePt t="187899" x="3435350" y="1263650"/>
          <p14:tracePt t="187916" x="3454400" y="1238250"/>
          <p14:tracePt t="187933" x="3467100" y="1219200"/>
          <p14:tracePt t="187949" x="3473450" y="1212850"/>
          <p14:tracePt t="187966" x="3473450" y="1206500"/>
          <p14:tracePt t="187982" x="3479800" y="1206500"/>
          <p14:tracePt t="188017" x="3479800" y="1200150"/>
          <p14:tracePt t="188041" x="3479800" y="1193800"/>
          <p14:tracePt t="188051" x="3486150" y="1193800"/>
          <p14:tracePt t="188066" x="3486150" y="1187450"/>
          <p14:tracePt t="188082" x="3492500" y="1181100"/>
          <p14:tracePt t="188117" x="3492500" y="1174750"/>
          <p14:tracePt t="188132" x="3498850" y="1174750"/>
          <p14:tracePt t="188161" x="3498850" y="1168400"/>
          <p14:tracePt t="188169" x="3505200" y="1168400"/>
          <p14:tracePt t="188205" x="3505200" y="1162050"/>
          <p14:tracePt t="188222" x="3505200" y="1155700"/>
          <p14:tracePt t="188229" x="3511550" y="1155700"/>
          <p14:tracePt t="188233" x="3511550" y="1149350"/>
          <p14:tracePt t="188261" x="3511550" y="1143000"/>
          <p14:tracePt t="188273" x="3517900" y="1143000"/>
          <p14:tracePt t="188401" x="3511550" y="1149350"/>
          <p14:tracePt t="188405" x="3505200" y="1155700"/>
          <p14:tracePt t="188416" x="3498850" y="1162050"/>
          <p14:tracePt t="188432" x="3467100" y="1193800"/>
          <p14:tracePt t="188449" x="3441700" y="1225550"/>
          <p14:tracePt t="188466" x="3416300" y="1263650"/>
          <p14:tracePt t="188482" x="3397250" y="1289050"/>
          <p14:tracePt t="188499" x="3378200" y="1314450"/>
          <p14:tracePt t="188516" x="3365500" y="1339850"/>
          <p14:tracePt t="188533" x="3340100" y="1365250"/>
          <p14:tracePt t="188549" x="3327400" y="1384300"/>
          <p14:tracePt t="188566" x="3314700" y="1403350"/>
          <p14:tracePt t="188582" x="3295650" y="1422400"/>
          <p14:tracePt t="188599" x="3276600" y="1428750"/>
          <p14:tracePt t="188616" x="3257550" y="1441450"/>
          <p14:tracePt t="188632" x="3238500" y="1447800"/>
          <p14:tracePt t="188649" x="3225800" y="1454150"/>
          <p14:tracePt t="188666" x="3206750" y="1466850"/>
          <p14:tracePt t="188682" x="3187700" y="1473200"/>
          <p14:tracePt t="188699" x="3168650" y="1485900"/>
          <p14:tracePt t="188716" x="3155950" y="1492250"/>
          <p14:tracePt t="188732" x="3143250" y="1498600"/>
          <p14:tracePt t="188749" x="3136900" y="1504950"/>
          <p14:tracePt t="188766" x="3130550" y="1504950"/>
          <p14:tracePt t="188782" x="3124200" y="1517650"/>
          <p14:tracePt t="188799" x="3117850" y="1524000"/>
          <p14:tracePt t="188816" x="3111500" y="1524000"/>
          <p14:tracePt t="188832" x="3105150" y="1530350"/>
          <p14:tracePt t="188849" x="3098800" y="1536700"/>
          <p14:tracePt t="188866" x="3092450" y="1543050"/>
          <p14:tracePt t="188961" x="3092450" y="1549400"/>
          <p14:tracePt t="189125" x="3092450" y="1543050"/>
          <p14:tracePt t="189129" x="3098800" y="1536700"/>
          <p14:tracePt t="189137" x="3105150" y="1530350"/>
          <p14:tracePt t="189149" x="3117850" y="1511300"/>
          <p14:tracePt t="189166" x="3149600" y="1485900"/>
          <p14:tracePt t="189182" x="3181350" y="1454150"/>
          <p14:tracePt t="189199" x="3213100" y="1422400"/>
          <p14:tracePt t="189216" x="3263900" y="1371600"/>
          <p14:tracePt t="189232" x="3314700" y="1327150"/>
          <p14:tracePt t="189249" x="3378200" y="1270000"/>
          <p14:tracePt t="189266" x="3416300" y="1238250"/>
          <p14:tracePt t="189282" x="3441700" y="1219200"/>
          <p14:tracePt t="189299" x="3467100" y="1206500"/>
          <p14:tracePt t="189316" x="3473450" y="1193800"/>
          <p14:tracePt t="189332" x="3486150" y="1187450"/>
          <p14:tracePt t="189870" x="3486150" y="1193800"/>
          <p14:tracePt t="189874" x="3479800" y="1193800"/>
          <p14:tracePt t="189882" x="3473450" y="1206500"/>
          <p14:tracePt t="189899" x="3448050" y="1231900"/>
          <p14:tracePt t="189916" x="3422650" y="1263650"/>
          <p14:tracePt t="189932" x="3397250" y="1289050"/>
          <p14:tracePt t="189949" x="3365500" y="1327150"/>
          <p14:tracePt t="189966" x="3333750" y="1377950"/>
          <p14:tracePt t="189983" x="3295650" y="1428750"/>
          <p14:tracePt t="189999" x="3251200" y="1479550"/>
          <p14:tracePt t="190016" x="3206750" y="1530350"/>
          <p14:tracePt t="190033" x="3187700" y="1574800"/>
          <p14:tracePt t="190050" x="3168650" y="1593850"/>
          <p14:tracePt t="190066" x="3162300" y="1600200"/>
          <p14:tracePt t="190082" x="3162300" y="1606550"/>
          <p14:tracePt t="190462" x="3155950" y="1606550"/>
          <p14:tracePt t="190474" x="3155950" y="1612900"/>
          <p14:tracePt t="191370" x="3162300" y="1612900"/>
          <p14:tracePt t="191379" x="3175000" y="1612900"/>
          <p14:tracePt t="191386" x="3187700" y="1619250"/>
          <p14:tracePt t="191399" x="3213100" y="1625600"/>
          <p14:tracePt t="191416" x="3270250" y="1638300"/>
          <p14:tracePt t="191432" x="3359150" y="1651000"/>
          <p14:tracePt t="191449" x="3492500" y="1676400"/>
          <p14:tracePt t="191466" x="3829050" y="1746250"/>
          <p14:tracePt t="191482" x="4171950" y="1822450"/>
          <p14:tracePt t="191499" x="4591050" y="1949450"/>
          <p14:tracePt t="191516" x="5137150" y="2127250"/>
          <p14:tracePt t="191532" x="5689600" y="2330450"/>
          <p14:tracePt t="191549" x="6235700" y="2559050"/>
          <p14:tracePt t="191550" x="6375400" y="2603500"/>
          <p14:tracePt t="191566" x="6851650" y="2800350"/>
          <p14:tracePt t="191582" x="7353300" y="2978150"/>
          <p14:tracePt t="191599" x="7753350" y="3098800"/>
          <p14:tracePt t="191616" x="8032750" y="3149600"/>
          <p14:tracePt t="191632" x="8140700" y="3162300"/>
          <p14:tracePt t="191649" x="8153400" y="3149600"/>
          <p14:tracePt t="191666" x="8115300" y="3111500"/>
          <p14:tracePt t="191874" x="8115300" y="3117850"/>
          <p14:tracePt t="191878" x="8115300" y="3130550"/>
          <p14:tracePt t="191882" x="8115300" y="3136900"/>
          <p14:tracePt t="191899" x="8153400" y="3213100"/>
          <p14:tracePt t="191916" x="8216900" y="3352800"/>
          <p14:tracePt t="191932" x="8261350" y="3492500"/>
          <p14:tracePt t="191949" x="8286750" y="3619500"/>
          <p14:tracePt t="191966" x="8299450" y="3733800"/>
          <p14:tracePt t="191982" x="8305800" y="3810000"/>
          <p14:tracePt t="191999" x="8299450" y="3879850"/>
          <p14:tracePt t="192016" x="8280400" y="3937000"/>
          <p14:tracePt t="192032" x="8261350" y="3975100"/>
          <p14:tracePt t="192049" x="8248650" y="4006850"/>
          <p14:tracePt t="192050" x="8248650" y="4019550"/>
          <p14:tracePt t="192066" x="8242300" y="4076700"/>
          <p14:tracePt t="192082" x="8242300" y="4140200"/>
          <p14:tracePt t="192099" x="8242300" y="4178300"/>
          <p14:tracePt t="192116" x="8242300" y="4210050"/>
          <p14:tracePt t="192132" x="8242300" y="4248150"/>
          <p14:tracePt t="192149" x="8242300" y="4292600"/>
          <p14:tracePt t="192166" x="8235950" y="4349750"/>
          <p14:tracePt t="192182" x="8223250" y="4381500"/>
          <p14:tracePt t="192199" x="8210550" y="4425950"/>
          <p14:tracePt t="192216" x="8191500" y="4470400"/>
          <p14:tracePt t="192232" x="8159750" y="4508500"/>
          <p14:tracePt t="192249" x="8140700" y="4533900"/>
          <p14:tracePt t="192266" x="8121650" y="4552950"/>
          <p14:tracePt t="192282" x="8096250" y="4572000"/>
          <p14:tracePt t="192299" x="8077200" y="4584700"/>
          <p14:tracePt t="192316" x="8064500" y="4591050"/>
          <p14:tracePt t="192332" x="8045450" y="4597400"/>
          <p14:tracePt t="192349" x="8039100" y="4610100"/>
          <p14:tracePt t="192366" x="8039100" y="4622800"/>
          <p14:tracePt t="192382" x="8039100" y="4635500"/>
          <p14:tracePt t="192399" x="8039100" y="4641850"/>
          <p14:tracePt t="192416" x="8032750" y="4641850"/>
          <p14:tracePt t="192432" x="8026400" y="4648200"/>
          <p14:tracePt t="192449" x="8007350" y="4648200"/>
          <p14:tracePt t="192466" x="7975600" y="4648200"/>
          <p14:tracePt t="192482" x="7912100" y="4610100"/>
          <p14:tracePt t="192499" x="7797800" y="4521200"/>
          <p14:tracePt t="192516" x="7683500" y="4413250"/>
          <p14:tracePt t="192532" x="7550150" y="4254500"/>
          <p14:tracePt t="192549" x="7378700" y="4076700"/>
          <p14:tracePt t="192566" x="7181850" y="3898900"/>
          <p14:tracePt t="192582" x="6921500" y="3727450"/>
          <p14:tracePt t="192599" x="6534150" y="3536950"/>
          <p14:tracePt t="192616" x="6235700" y="3409950"/>
          <p14:tracePt t="192632" x="5949950" y="3302000"/>
          <p14:tracePt t="192649" x="5721350" y="3238500"/>
          <p14:tracePt t="192666" x="5530850" y="3187700"/>
          <p14:tracePt t="192682" x="5416550" y="3175000"/>
          <p14:tracePt t="192699" x="5384800" y="3168650"/>
          <p14:tracePt t="192732" x="5441950" y="3168650"/>
          <p14:tracePt t="192749" x="5645150" y="3187700"/>
          <p14:tracePt t="192765" x="5949950" y="3244850"/>
          <p14:tracePt t="192782" x="6426200" y="3333750"/>
          <p14:tracePt t="192799" x="7175500" y="3467100"/>
          <p14:tracePt t="192816" x="7804150" y="3562350"/>
          <p14:tracePt t="192832" x="8439150" y="3676650"/>
          <p14:tracePt t="192849" x="9023350" y="3797300"/>
          <p14:tracePt t="192866" x="9531350" y="3937000"/>
          <p14:tracePt t="192882" x="9912350" y="4089400"/>
          <p14:tracePt t="192899" x="10198100" y="4235450"/>
          <p14:tracePt t="192916" x="10318750" y="4318000"/>
          <p14:tracePt t="192932" x="10369550" y="4362450"/>
          <p14:tracePt t="192949" x="10388600" y="4375150"/>
          <p14:tracePt t="192991" x="10388600" y="4381500"/>
          <p14:tracePt t="192999" x="10382250" y="4387850"/>
          <p14:tracePt t="193016" x="10375900" y="4394200"/>
          <p14:tracePt t="193032" x="10363200" y="4400550"/>
          <p14:tracePt t="193049" x="10356850" y="4406900"/>
          <p14:tracePt t="193071" x="10350500" y="4413250"/>
          <p14:tracePt t="193082" x="10350500" y="4419600"/>
          <p14:tracePt t="193099" x="10350500" y="4425950"/>
          <p14:tracePt t="193116" x="10350500" y="4432300"/>
          <p14:tracePt t="193243" x="10344150" y="4438650"/>
          <p14:tracePt t="193247" x="10337800" y="4438650"/>
          <p14:tracePt t="193255" x="10331450" y="4438650"/>
          <p14:tracePt t="193266" x="10312400" y="4438650"/>
          <p14:tracePt t="193283" x="10280650" y="4425950"/>
          <p14:tracePt t="193299" x="10223500" y="4406900"/>
          <p14:tracePt t="193316" x="10198100" y="4387850"/>
          <p14:tracePt t="193332" x="10172700" y="4375150"/>
          <p14:tracePt t="193349" x="10153650" y="4368800"/>
          <p14:tracePt t="193366" x="10140950" y="4362450"/>
          <p14:tracePt t="193382" x="10134600" y="4362450"/>
          <p14:tracePt t="193416" x="10128250" y="4362450"/>
          <p14:tracePt t="193492" x="10128250" y="4356100"/>
          <p14:tracePt t="193499" x="10121900" y="4349750"/>
          <p14:tracePt t="193503" x="10115550" y="4349750"/>
          <p14:tracePt t="193519" x="10109200" y="4349750"/>
          <p14:tracePt t="193533" x="10102850" y="4349750"/>
          <p14:tracePt t="193549" x="10096500" y="4349750"/>
          <p14:tracePt t="193566" x="10083800" y="4349750"/>
          <p14:tracePt t="193582" x="10077450" y="4349750"/>
          <p14:tracePt t="193599" x="10058400" y="4349750"/>
          <p14:tracePt t="193616" x="10052050" y="4349750"/>
          <p14:tracePt t="193632" x="10039350" y="4349750"/>
          <p14:tracePt t="193649" x="10033000" y="4349750"/>
          <p14:tracePt t="193666" x="10026650" y="4349750"/>
          <p14:tracePt t="193682" x="10020300" y="4349750"/>
          <p14:tracePt t="193923" x="10020300" y="4343400"/>
          <p14:tracePt t="193931" x="10026650" y="4343400"/>
          <p14:tracePt t="193955" x="10033000" y="4337050"/>
          <p14:tracePt t="193967" x="10039350" y="4337050"/>
          <p14:tracePt t="193979" x="10045700" y="4337050"/>
          <p14:tracePt t="193983" x="10045700" y="4330700"/>
          <p14:tracePt t="193999" x="10052050" y="4330700"/>
          <p14:tracePt t="194015" x="10052050" y="4324350"/>
          <p14:tracePt t="194032" x="10064750" y="4318000"/>
          <p14:tracePt t="194049" x="10071100" y="4318000"/>
          <p14:tracePt t="194066" x="10077450" y="4311650"/>
          <p14:tracePt t="194082" x="10083800" y="4305300"/>
          <p14:tracePt t="194099" x="10096500" y="4292600"/>
          <p14:tracePt t="194116" x="10109200" y="4286250"/>
          <p14:tracePt t="194132" x="10115550" y="4279900"/>
          <p14:tracePt t="194149" x="10121900" y="4273550"/>
          <p14:tracePt t="194166" x="10128250" y="4273550"/>
          <p14:tracePt t="194182" x="10128250" y="4267200"/>
          <p14:tracePt t="194199" x="10134600" y="4267200"/>
          <p14:tracePt t="194216" x="10140950" y="4260850"/>
          <p14:tracePt t="194232" x="10147300" y="4254500"/>
          <p14:tracePt t="194249" x="10153650" y="4248150"/>
          <p14:tracePt t="194266" x="10160000" y="4241800"/>
          <p14:tracePt t="194282" x="10160000" y="4235450"/>
          <p14:tracePt t="194299" x="10172700" y="4229100"/>
          <p14:tracePt t="194316" x="10172700" y="4222750"/>
          <p14:tracePt t="194332" x="10179050" y="4216400"/>
          <p14:tracePt t="194349" x="10185400" y="4216400"/>
          <p14:tracePt t="194366" x="10185400" y="4210050"/>
          <p14:tracePt t="194382" x="10185400" y="4203700"/>
          <p14:tracePt t="194399" x="10191750" y="4203700"/>
          <p14:tracePt t="194432" x="10191750" y="4197350"/>
          <p14:tracePt t="194449" x="10191750" y="4191000"/>
          <p14:tracePt t="194466" x="10198100" y="4191000"/>
          <p14:tracePt t="194507" x="10198100" y="4184650"/>
          <p14:tracePt t="194519" x="10204450" y="4184650"/>
          <p14:tracePt t="194543" x="10204450" y="4178300"/>
          <p14:tracePt t="196237" x="10198100" y="4178300"/>
          <p14:tracePt t="196248" x="10191750" y="4178300"/>
          <p14:tracePt t="196253" x="10185400" y="4178300"/>
          <p14:tracePt t="196266" x="10172700" y="4184650"/>
          <p14:tracePt t="196282" x="10160000" y="4197350"/>
          <p14:tracePt t="196299" x="10140950" y="4210050"/>
          <p14:tracePt t="196316" x="10128250" y="4222750"/>
          <p14:tracePt t="196332" x="10109200" y="4254500"/>
          <p14:tracePt t="196349" x="10102850" y="4267200"/>
          <p14:tracePt t="196366" x="10096500" y="4273550"/>
          <p14:tracePt t="196382" x="10090150" y="4286250"/>
          <p14:tracePt t="196399" x="10090150" y="4292600"/>
          <p14:tracePt t="196416" x="10090150" y="4298950"/>
          <p14:tracePt t="196432" x="10083800" y="4311650"/>
          <p14:tracePt t="196449" x="10083800" y="4324350"/>
          <p14:tracePt t="196466" x="10083800" y="4330700"/>
          <p14:tracePt t="196482" x="10083800" y="4337050"/>
          <p14:tracePt t="196499" x="10077450" y="4343400"/>
          <p14:tracePt t="196516" x="10077450" y="4349750"/>
          <p14:tracePt t="196532" x="10077450" y="4356100"/>
          <p14:tracePt t="196549" x="10077450" y="4362450"/>
          <p14:tracePt t="196566" x="10077450" y="4368800"/>
          <p14:tracePt t="196582" x="10071100" y="4375150"/>
          <p14:tracePt t="196616" x="10064750" y="4381500"/>
          <p14:tracePt t="196632" x="10052050" y="4394200"/>
          <p14:tracePt t="196649" x="10045700" y="4394200"/>
          <p14:tracePt t="196665" x="10033000" y="4394200"/>
          <p14:tracePt t="196682" x="10033000" y="4400550"/>
          <p14:tracePt t="196699" x="10026650" y="4400550"/>
          <p14:tracePt t="196732" x="10020300" y="4400550"/>
          <p14:tracePt t="196749" x="10013950" y="4400550"/>
          <p14:tracePt t="196766" x="10007600" y="4400550"/>
          <p14:tracePt t="196782" x="10001250" y="4394200"/>
          <p14:tracePt t="196799" x="9994900" y="4387850"/>
          <p14:tracePt t="196816" x="9988550" y="4381500"/>
          <p14:tracePt t="196832" x="9982200" y="4368800"/>
          <p14:tracePt t="196849" x="9975850" y="4362450"/>
          <p14:tracePt t="196865" x="9969500" y="4356100"/>
          <p14:tracePt t="196882" x="9956800" y="4349750"/>
          <p14:tracePt t="196899" x="9944100" y="4343400"/>
          <p14:tracePt t="196916" x="9925050" y="4330700"/>
          <p14:tracePt t="196932" x="9899650" y="4318000"/>
          <p14:tracePt t="196949" x="9886950" y="4298950"/>
          <p14:tracePt t="196966" x="9861550" y="4279900"/>
          <p14:tracePt t="196982" x="9842500" y="4267200"/>
          <p14:tracePt t="196999" x="9823450" y="4248150"/>
          <p14:tracePt t="197015" x="9810750" y="4235450"/>
          <p14:tracePt t="197032" x="9798050" y="4229100"/>
          <p14:tracePt t="197049" x="9785350" y="4216400"/>
          <p14:tracePt t="197066" x="9779000" y="4203700"/>
          <p14:tracePt t="197082" x="9772650" y="4191000"/>
          <p14:tracePt t="197099" x="9759950" y="4178300"/>
          <p14:tracePt t="197116" x="9753600" y="4165600"/>
          <p14:tracePt t="197132" x="9753600" y="4159250"/>
          <p14:tracePt t="197149" x="9747250" y="4152900"/>
          <p14:tracePt t="197165" x="9747250" y="4146550"/>
          <p14:tracePt t="197182" x="9747250" y="4140200"/>
          <p14:tracePt t="197199" x="9747250" y="4133850"/>
          <p14:tracePt t="197216" x="9753600" y="4121150"/>
          <p14:tracePt t="197232" x="9785350" y="4108450"/>
          <p14:tracePt t="197249" x="9836150" y="4102100"/>
          <p14:tracePt t="197266" x="9912350" y="4102100"/>
          <p14:tracePt t="197282" x="9994900" y="4102100"/>
          <p14:tracePt t="197299" x="10077450" y="4102100"/>
          <p14:tracePt t="197315" x="10147300" y="4102100"/>
          <p14:tracePt t="197332" x="10204450" y="4102100"/>
          <p14:tracePt t="197349" x="10223500" y="4102100"/>
          <p14:tracePt t="197366" x="10229850" y="4102100"/>
          <p14:tracePt t="197399" x="10229850" y="4108450"/>
          <p14:tracePt t="197415" x="10229850" y="4127500"/>
          <p14:tracePt t="197432" x="10229850" y="4146550"/>
          <p14:tracePt t="197449" x="10223500" y="4159250"/>
          <p14:tracePt t="197466" x="10204450" y="4171950"/>
          <p14:tracePt t="197482" x="10191750" y="4191000"/>
          <p14:tracePt t="197499" x="10179050" y="4203700"/>
          <p14:tracePt t="197516" x="10160000" y="4222750"/>
          <p14:tracePt t="197533" x="10134600" y="4241800"/>
          <p14:tracePt t="197549" x="10102850" y="4254500"/>
          <p14:tracePt t="197566" x="10064750" y="4273550"/>
          <p14:tracePt t="197582" x="10039350" y="4286250"/>
          <p14:tracePt t="197599" x="10007600" y="4298950"/>
          <p14:tracePt t="197616" x="9994900" y="4311650"/>
          <p14:tracePt t="197632" x="9982200" y="4318000"/>
          <p14:tracePt t="197649" x="9982200" y="4330700"/>
          <p14:tracePt t="197760" x="9975850" y="4330700"/>
          <p14:tracePt t="197772" x="9969500" y="4324350"/>
          <p14:tracePt t="197788" x="9963150" y="4324350"/>
          <p14:tracePt t="197796" x="9963150" y="4318000"/>
          <p14:tracePt t="197800" x="9956800" y="4318000"/>
          <p14:tracePt t="197816" x="9944100" y="4318000"/>
          <p14:tracePt t="197832" x="9925050" y="4311650"/>
          <p14:tracePt t="197849" x="9899650" y="4298950"/>
          <p14:tracePt t="197865" x="9861550" y="4286250"/>
          <p14:tracePt t="197882" x="9829800" y="4273550"/>
          <p14:tracePt t="197899" x="9810750" y="4254500"/>
          <p14:tracePt t="197916" x="9798050" y="4235450"/>
          <p14:tracePt t="197932" x="9791700" y="4216400"/>
          <p14:tracePt t="197949" x="9785350" y="4210050"/>
          <p14:tracePt t="197965" x="9779000" y="4191000"/>
          <p14:tracePt t="197982" x="9779000" y="4184650"/>
          <p14:tracePt t="197999" x="9779000" y="4178300"/>
          <p14:tracePt t="198015" x="9779000" y="4171950"/>
          <p14:tracePt t="198032" x="9779000" y="4165600"/>
          <p14:tracePt t="198049" x="9791700" y="4152900"/>
          <p14:tracePt t="198066" x="9810750" y="4140200"/>
          <p14:tracePt t="198082" x="9842500" y="4133850"/>
          <p14:tracePt t="198099" x="9899650" y="4127500"/>
          <p14:tracePt t="198116" x="9969500" y="4121150"/>
          <p14:tracePt t="198132" x="10033000" y="4108450"/>
          <p14:tracePt t="198149" x="10090150" y="4108450"/>
          <p14:tracePt t="198166" x="10134600" y="4108450"/>
          <p14:tracePt t="198182" x="10140950" y="4108450"/>
          <p14:tracePt t="198199" x="10147300" y="4108450"/>
          <p14:tracePt t="198237" x="10153650" y="4108450"/>
          <p14:tracePt t="198241" x="10153650" y="4114800"/>
          <p14:tracePt t="198249" x="10160000" y="4114800"/>
          <p14:tracePt t="198265" x="10160000" y="4146550"/>
          <p14:tracePt t="198282" x="10160000" y="4178300"/>
          <p14:tracePt t="198299" x="10153650" y="4222750"/>
          <p14:tracePt t="198316" x="10134600" y="4248150"/>
          <p14:tracePt t="198332" x="10128250" y="4273550"/>
          <p14:tracePt t="198349" x="10115550" y="4298950"/>
          <p14:tracePt t="198365" x="10109200" y="4311650"/>
          <p14:tracePt t="198382" x="10090150" y="4324350"/>
          <p14:tracePt t="198399" x="10083800" y="4330700"/>
          <p14:tracePt t="198415" x="10077450" y="4330700"/>
          <p14:tracePt t="198432" x="10071100" y="4330700"/>
          <p14:tracePt t="198449" x="10071100" y="4337050"/>
          <p14:tracePt t="199266" x="10071100" y="4343400"/>
          <p14:tracePt t="199630" x="10077450" y="4349750"/>
          <p14:tracePt t="199674" x="10077450" y="4356100"/>
          <p14:tracePt t="199682" x="10077450" y="4362450"/>
          <p14:tracePt t="199686" x="10077450" y="4368800"/>
          <p14:tracePt t="199699" x="10071100" y="4375150"/>
          <p14:tracePt t="199716" x="10064750" y="4394200"/>
          <p14:tracePt t="199732" x="10052050" y="4425950"/>
          <p14:tracePt t="199749" x="10026650" y="4464050"/>
          <p14:tracePt t="199766" x="9988550" y="4527550"/>
          <p14:tracePt t="199782" x="9956800" y="4597400"/>
          <p14:tracePt t="199799" x="9899650" y="4679950"/>
          <p14:tracePt t="199816" x="9842500" y="4775200"/>
          <p14:tracePt t="199832" x="9791700" y="4870450"/>
          <p14:tracePt t="199849" x="9759950" y="4933950"/>
          <p14:tracePt t="199865" x="9734550" y="4972050"/>
          <p14:tracePt t="199882" x="9728200" y="4972050"/>
          <p14:tracePt t="199899" x="9721850" y="4959350"/>
          <p14:tracePt t="200082" x="9721850" y="4953000"/>
          <p14:tracePt t="200090" x="9715500" y="4953000"/>
          <p14:tracePt t="200099" x="9715500" y="4946650"/>
          <p14:tracePt t="200116" x="9709150" y="4946650"/>
          <p14:tracePt t="200138" x="9709150" y="4953000"/>
          <p14:tracePt t="200149" x="9709150" y="4959350"/>
          <p14:tracePt t="200165" x="9702800" y="4997450"/>
          <p14:tracePt t="200182" x="9702800" y="5022850"/>
          <p14:tracePt t="200199" x="9702800" y="5048250"/>
          <p14:tracePt t="200216" x="9709150" y="5067300"/>
          <p14:tracePt t="201155" x="9715500" y="5067300"/>
          <p14:tracePt t="201160" x="9715500" y="5060950"/>
          <p14:tracePt t="201165" x="9715500" y="5048250"/>
          <p14:tracePt t="201182" x="9715500" y="4965700"/>
          <p14:tracePt t="201199" x="9613900" y="4756150"/>
          <p14:tracePt t="201215" x="9436100" y="4565650"/>
          <p14:tracePt t="201232" x="9194800" y="4381500"/>
          <p14:tracePt t="201249" x="8909050" y="4197350"/>
          <p14:tracePt t="201265" x="8489950" y="3981450"/>
          <p14:tracePt t="201282" x="7943850" y="3771900"/>
          <p14:tracePt t="201299" x="7194550" y="3473450"/>
          <p14:tracePt t="201315" x="6673850" y="3295650"/>
          <p14:tracePt t="201332" x="6191250" y="3155950"/>
          <p14:tracePt t="201349" x="5803900" y="3086100"/>
          <p14:tracePt t="201365" x="5543550" y="3054350"/>
          <p14:tracePt t="201382" x="5340350" y="3054350"/>
          <p14:tracePt t="201399" x="5124450" y="3048000"/>
          <p14:tracePt t="201415" x="5003800" y="3041650"/>
          <p14:tracePt t="201432" x="4927600" y="3028950"/>
          <p14:tracePt t="201449" x="4883150" y="3003550"/>
          <p14:tracePt t="201465" x="4851400" y="2990850"/>
          <p14:tracePt t="201482" x="4838700" y="2978150"/>
          <p14:tracePt t="201499" x="4826000" y="2952750"/>
          <p14:tracePt t="201516" x="4806950" y="2933700"/>
          <p14:tracePt t="201532" x="4768850" y="2908300"/>
          <p14:tracePt t="201549" x="4724400" y="2870200"/>
          <p14:tracePt t="201565" x="4686300" y="2832100"/>
          <p14:tracePt t="201582" x="4641850" y="2800350"/>
          <p14:tracePt t="201599" x="4591050" y="2774950"/>
          <p14:tracePt t="201615" x="4559300" y="2762250"/>
          <p14:tracePt t="201632" x="4527550" y="2755900"/>
          <p14:tracePt t="201649" x="4508500" y="2749550"/>
          <p14:tracePt t="201665" x="4489450" y="2736850"/>
          <p14:tracePt t="201682" x="4470400" y="2730500"/>
          <p14:tracePt t="201699" x="4451350" y="2717800"/>
          <p14:tracePt t="201715" x="4419600" y="2698750"/>
          <p14:tracePt t="201732" x="4400550" y="2686050"/>
          <p14:tracePt t="201749" x="4375150" y="2679700"/>
          <p14:tracePt t="201766" x="4368800" y="2673350"/>
          <p14:tracePt t="201782" x="4362450" y="2673350"/>
          <p14:tracePt t="201955" x="4356100" y="2667000"/>
          <p14:tracePt t="201963" x="4349750" y="2667000"/>
          <p14:tracePt t="201983" x="4349750" y="2660650"/>
          <p14:tracePt t="201991" x="4349750" y="2654300"/>
          <p14:tracePt t="202487" x="4349750" y="2647950"/>
          <p14:tracePt t="202499" x="4349750" y="2641600"/>
          <p14:tracePt t="202503" x="4349750" y="2635250"/>
          <p14:tracePt t="202516" x="4349750" y="2622550"/>
          <p14:tracePt t="202532" x="4349750" y="2616200"/>
          <p14:tracePt t="202549" x="4356100" y="2603500"/>
          <p14:tracePt t="202671" x="4356100" y="2597150"/>
          <p14:tracePt t="205024" x="4349750" y="2597150"/>
          <p14:tracePt t="205036" x="4343400" y="2597150"/>
          <p14:tracePt t="205040" x="4337050" y="2597150"/>
          <p14:tracePt t="205049" x="4324350" y="2597150"/>
          <p14:tracePt t="205066" x="4292600" y="2597150"/>
          <p14:tracePt t="205082" x="4248150" y="2590800"/>
          <p14:tracePt t="205099" x="4184650" y="2590800"/>
          <p14:tracePt t="205116" x="4095750" y="2590800"/>
          <p14:tracePt t="205132" x="3987800" y="2590800"/>
          <p14:tracePt t="205149" x="3873500" y="2584450"/>
          <p14:tracePt t="205165" x="3752850" y="2540000"/>
          <p14:tracePt t="205182" x="3695700" y="2501900"/>
          <p14:tracePt t="205198" x="3651250" y="2463800"/>
          <p14:tracePt t="205436" x="3644900" y="2463800"/>
          <p14:tracePt t="205440" x="3632200" y="2457450"/>
          <p14:tracePt t="205448" x="3587750" y="2444750"/>
          <p14:tracePt t="205465" x="3460750" y="2413000"/>
          <p14:tracePt t="205482" x="3270250" y="2355850"/>
          <p14:tracePt t="205499" x="3073400" y="2260600"/>
          <p14:tracePt t="205516" x="2838450" y="2165350"/>
          <p14:tracePt t="205532" x="2660650" y="2108200"/>
          <p14:tracePt t="205549" x="2489200" y="2051050"/>
          <p14:tracePt t="205566" x="2330450" y="2000250"/>
          <p14:tracePt t="205582" x="2197100" y="1962150"/>
          <p14:tracePt t="205599" x="2070100" y="1936750"/>
          <p14:tracePt t="205615" x="1949450" y="1911350"/>
          <p14:tracePt t="205632" x="1835150" y="1898650"/>
          <p14:tracePt t="205648" x="1758950" y="1879600"/>
          <p14:tracePt t="205665" x="1670050" y="1879600"/>
          <p14:tracePt t="205682" x="1581150" y="1873250"/>
          <p14:tracePt t="205698" x="1511300" y="1866900"/>
          <p14:tracePt t="205715" x="1466850" y="1860550"/>
          <p14:tracePt t="205732" x="1409700" y="1854200"/>
          <p14:tracePt t="205749" x="1371600" y="1847850"/>
          <p14:tracePt t="205765" x="1346200" y="1847850"/>
          <p14:tracePt t="205782" x="1339850" y="1847850"/>
          <p14:tracePt t="206561" x="1333500" y="1847850"/>
          <p14:tracePt t="206597" x="1333500" y="1854200"/>
          <p14:tracePt t="206609" x="1333500" y="1860550"/>
          <p14:tracePt t="206617" x="1333500" y="1866900"/>
          <p14:tracePt t="206632" x="1346200" y="1873250"/>
          <p14:tracePt t="206649" x="1352550" y="1892300"/>
          <p14:tracePt t="206665" x="1371600" y="1898650"/>
          <p14:tracePt t="206682" x="1390650" y="1905000"/>
          <p14:tracePt t="206699" x="1428750" y="1911350"/>
          <p14:tracePt t="206715" x="1479550" y="1917700"/>
          <p14:tracePt t="206732" x="1536700" y="1917700"/>
          <p14:tracePt t="206749" x="1587500" y="1917700"/>
          <p14:tracePt t="206765" x="1625600" y="1924050"/>
          <p14:tracePt t="206782" x="1638300" y="1924050"/>
          <p14:tracePt t="206799" x="1651000" y="1924050"/>
          <p14:tracePt t="206815" x="1663700" y="1924050"/>
          <p14:tracePt t="206832" x="1676400" y="1911350"/>
          <p14:tracePt t="206849" x="1689100" y="1866900"/>
          <p14:tracePt t="206865" x="1695450" y="1816100"/>
          <p14:tracePt t="206882" x="1695450" y="1758950"/>
          <p14:tracePt t="206898" x="1695450" y="1708150"/>
          <p14:tracePt t="206915" x="1682750" y="1663700"/>
          <p14:tracePt t="206932" x="1657350" y="1619250"/>
          <p14:tracePt t="206948" x="1631950" y="1587500"/>
          <p14:tracePt t="206965" x="1600200" y="1555750"/>
          <p14:tracePt t="206982" x="1562100" y="1536700"/>
          <p14:tracePt t="206998" x="1530350" y="1524000"/>
          <p14:tracePt t="207015" x="1485900" y="1517650"/>
          <p14:tracePt t="207032" x="1441450" y="1517650"/>
          <p14:tracePt t="207049" x="1397000" y="1517650"/>
          <p14:tracePt t="207050" x="1390650" y="1517650"/>
          <p14:tracePt t="207066" x="1358900" y="1517650"/>
          <p14:tracePt t="207082" x="1339850" y="1517650"/>
          <p14:tracePt t="207099" x="1327150" y="1524000"/>
          <p14:tracePt t="207115" x="1308100" y="1536700"/>
          <p14:tracePt t="207132" x="1295400" y="1555750"/>
          <p14:tracePt t="207149" x="1270000" y="1600200"/>
          <p14:tracePt t="207165" x="1257300" y="1644650"/>
          <p14:tracePt t="207182" x="1257300" y="1689100"/>
          <p14:tracePt t="207199" x="1250950" y="1733550"/>
          <p14:tracePt t="207215" x="1250950" y="1784350"/>
          <p14:tracePt t="207232" x="1250950" y="1816100"/>
          <p14:tracePt t="207249" x="1250950" y="1847850"/>
          <p14:tracePt t="207265" x="1270000" y="1860550"/>
          <p14:tracePt t="207282" x="1301750" y="1879600"/>
          <p14:tracePt t="207299" x="1352550" y="1892300"/>
          <p14:tracePt t="207315" x="1397000" y="1892300"/>
          <p14:tracePt t="207332" x="1441450" y="1898650"/>
          <p14:tracePt t="207348" x="1466850" y="1898650"/>
          <p14:tracePt t="207365" x="1498600" y="1898650"/>
          <p14:tracePt t="207382" x="1517650" y="1898650"/>
          <p14:tracePt t="207398" x="1536700" y="1892300"/>
          <p14:tracePt t="207415" x="1549400" y="1873250"/>
          <p14:tracePt t="207432" x="1562100" y="1847850"/>
          <p14:tracePt t="207448" x="1568450" y="1816100"/>
          <p14:tracePt t="207465" x="1568450" y="1778000"/>
          <p14:tracePt t="207482" x="1568450" y="1752600"/>
          <p14:tracePt t="207498" x="1568450" y="1708150"/>
          <p14:tracePt t="207515" x="1555750" y="1670050"/>
          <p14:tracePt t="207532" x="1549400" y="1644650"/>
          <p14:tracePt t="207549" x="1530350" y="1619250"/>
          <p14:tracePt t="207565" x="1511300" y="1600200"/>
          <p14:tracePt t="207582" x="1479550" y="1587500"/>
          <p14:tracePt t="207598" x="1454150" y="1581150"/>
          <p14:tracePt t="207615" x="1416050" y="1581150"/>
          <p14:tracePt t="207632" x="1384300" y="1581150"/>
          <p14:tracePt t="207648" x="1358900" y="1581150"/>
          <p14:tracePt t="207665" x="1339850" y="1581150"/>
          <p14:tracePt t="207682" x="1327150" y="1587500"/>
          <p14:tracePt t="207698" x="1320800" y="1600200"/>
          <p14:tracePt t="207715" x="1308100" y="1612900"/>
          <p14:tracePt t="207732" x="1295400" y="1631950"/>
          <p14:tracePt t="207748" x="1282700" y="1657350"/>
          <p14:tracePt t="207765" x="1270000" y="1689100"/>
          <p14:tracePt t="207782" x="1263650" y="1708150"/>
          <p14:tracePt t="207799" x="1263650" y="1720850"/>
          <p14:tracePt t="207815" x="1263650" y="1733550"/>
          <p14:tracePt t="207832" x="1263650" y="1746250"/>
          <p14:tracePt t="207849" x="1263650" y="1758950"/>
          <p14:tracePt t="207865" x="1263650" y="1771650"/>
          <p14:tracePt t="207882" x="1270000" y="1784350"/>
          <p14:tracePt t="207898" x="1276350" y="1797050"/>
          <p14:tracePt t="207915" x="1295400" y="1816100"/>
          <p14:tracePt t="207932" x="1308100" y="1835150"/>
          <p14:tracePt t="207948" x="1320800" y="1841500"/>
          <p14:tracePt t="207965" x="1346200" y="1866900"/>
          <p14:tracePt t="207982" x="1365250" y="1879600"/>
          <p14:tracePt t="207998" x="1384300" y="1885950"/>
          <p14:tracePt t="208015" x="1403350" y="1892300"/>
          <p14:tracePt t="208032" x="1416050" y="1898650"/>
          <p14:tracePt t="208049" x="1435100" y="1905000"/>
          <p14:tracePt t="208050" x="1447800" y="1905000"/>
          <p14:tracePt t="208065" x="1466850" y="1905000"/>
          <p14:tracePt t="208082" x="1479550" y="1905000"/>
          <p14:tracePt t="208098" x="1498600" y="1905000"/>
          <p14:tracePt t="208115" x="1517650" y="1905000"/>
          <p14:tracePt t="208132" x="1524000" y="1905000"/>
          <p14:tracePt t="208148" x="1530350" y="1905000"/>
          <p14:tracePt t="208185" x="1536700" y="1905000"/>
          <p14:tracePt t="208254" x="1543050" y="1905000"/>
          <p14:tracePt t="208425" x="1543050" y="1898650"/>
          <p14:tracePt t="208433" x="1543050" y="1892300"/>
          <p14:tracePt t="208449" x="1543050" y="1885950"/>
          <p14:tracePt t="208457" x="1543050" y="1879600"/>
          <p14:tracePt t="208470" x="1543050" y="1873250"/>
          <p14:tracePt t="208482" x="1543050" y="1860550"/>
          <p14:tracePt t="208499" x="1543050" y="1847850"/>
          <p14:tracePt t="208516" x="1543050" y="1828800"/>
          <p14:tracePt t="208532" x="1543050" y="1822450"/>
          <p14:tracePt t="208549" x="1530350" y="1809750"/>
          <p14:tracePt t="208569" x="1530350" y="1803400"/>
          <p14:tracePt t="208597" x="1524000" y="1803400"/>
          <p14:tracePt t="208733" x="1524000" y="1797050"/>
          <p14:tracePt t="208749" x="1517650" y="1790700"/>
          <p14:tracePt t="208793" x="1511300" y="1784350"/>
          <p14:tracePt t="208802" x="1504950" y="1784350"/>
          <p14:tracePt t="208817" x="1504950" y="1778000"/>
          <p14:tracePt t="208826" x="1498600" y="1778000"/>
          <p14:tracePt t="208846" x="1492250" y="1778000"/>
          <p14:tracePt t="209134" x="1485900" y="1778000"/>
          <p14:tracePt t="209146" x="1485900" y="1771650"/>
          <p14:tracePt t="209154" x="1485900" y="1765300"/>
          <p14:tracePt t="209166" x="1485900" y="1758950"/>
          <p14:tracePt t="209182" x="1492250" y="1739900"/>
          <p14:tracePt t="209198" x="1543050" y="1714500"/>
          <p14:tracePt t="209215" x="1593850" y="1670050"/>
          <p14:tracePt t="209232" x="1670050" y="1625600"/>
          <p14:tracePt t="209248" x="1746250" y="1549400"/>
          <p14:tracePt t="209265" x="1822450" y="1466850"/>
          <p14:tracePt t="209283" x="1885950" y="1390650"/>
          <p14:tracePt t="209299" x="1911350" y="1346200"/>
          <p14:tracePt t="209315" x="1911350" y="1320800"/>
          <p14:tracePt t="209332" x="1911350" y="1308100"/>
          <p14:tracePt t="209349" x="1911350" y="1276350"/>
          <p14:tracePt t="209365" x="1911350" y="1244600"/>
          <p14:tracePt t="209382" x="1911350" y="1225550"/>
          <p14:tracePt t="209443" x="1911350" y="1219200"/>
          <p14:tracePt t="209462" x="1911350" y="1212850"/>
          <p14:tracePt t="209466" x="1911350" y="1206500"/>
          <p14:tracePt t="209470" x="1917700" y="1206500"/>
          <p14:tracePt t="209482" x="1949450" y="1193800"/>
          <p14:tracePt t="209498" x="1987550" y="1168400"/>
          <p14:tracePt t="209515" x="2032000" y="1130300"/>
          <p14:tracePt t="209532" x="2063750" y="1092200"/>
          <p14:tracePt t="209549" x="2095500" y="1047750"/>
          <p14:tracePt t="209565" x="2101850" y="1009650"/>
          <p14:tracePt t="209582" x="2108200" y="984250"/>
          <p14:tracePt t="209599" x="2108200" y="977900"/>
          <p14:tracePt t="209642" x="2108200" y="971550"/>
          <p14:tracePt t="209662" x="2101850" y="971550"/>
          <p14:tracePt t="209666" x="2095500" y="971550"/>
          <p14:tracePt t="209670" x="2095500" y="977900"/>
          <p14:tracePt t="209682" x="2089150" y="1003300"/>
          <p14:tracePt t="209698" x="2089150" y="1041400"/>
          <p14:tracePt t="209715" x="2089150" y="1098550"/>
          <p14:tracePt t="209732" x="2101850" y="1155700"/>
          <p14:tracePt t="209748" x="2133600" y="1212850"/>
          <p14:tracePt t="209765" x="2159000" y="1231900"/>
          <p14:tracePt t="209782" x="2209800" y="1244600"/>
          <p14:tracePt t="209799" x="2260600" y="1244600"/>
          <p14:tracePt t="209815" x="2311400" y="1212850"/>
          <p14:tracePt t="209832" x="2349500" y="1174750"/>
          <p14:tracePt t="209848" x="2355850" y="1123950"/>
          <p14:tracePt t="209865" x="2362200" y="1085850"/>
          <p14:tracePt t="209882" x="2362200" y="1054100"/>
          <p14:tracePt t="209898" x="2355850" y="1047750"/>
          <p14:tracePt t="209915" x="2330450" y="1047750"/>
          <p14:tracePt t="209932" x="2292350" y="1047750"/>
          <p14:tracePt t="209948" x="2222500" y="1079500"/>
          <p14:tracePt t="209965" x="2127250" y="1130300"/>
          <p14:tracePt t="209982" x="2012950" y="1225550"/>
          <p14:tracePt t="209998" x="1873250" y="1384300"/>
          <p14:tracePt t="210015" x="1778000" y="1485900"/>
          <p14:tracePt t="210032" x="1714500" y="1600200"/>
          <p14:tracePt t="210049" x="1657350" y="1682750"/>
          <p14:tracePt t="210065" x="1638300" y="1746250"/>
          <p14:tracePt t="210082" x="1638300" y="1771650"/>
          <p14:tracePt t="210098" x="1631950" y="1790700"/>
          <p14:tracePt t="210115" x="1625600" y="1790700"/>
          <p14:tracePt t="210132" x="1619250" y="1797050"/>
          <p14:tracePt t="210148" x="1606550" y="1797050"/>
          <p14:tracePt t="210165" x="1581150" y="1797050"/>
          <p14:tracePt t="210182" x="1543050" y="1797050"/>
          <p14:tracePt t="210198" x="1492250" y="1797050"/>
          <p14:tracePt t="210215" x="1460500" y="1797050"/>
          <p14:tracePt t="210232" x="1435100" y="1797050"/>
          <p14:tracePt t="210248" x="1416050" y="1797050"/>
          <p14:tracePt t="210265" x="1397000" y="1797050"/>
          <p14:tracePt t="210383" x="1390650" y="1790700"/>
          <p14:tracePt t="210395" x="1390650" y="1784350"/>
          <p14:tracePt t="210415" x="1390650" y="1778000"/>
          <p14:tracePt t="210422" x="1390650" y="1771650"/>
          <p14:tracePt t="210432" x="1390650" y="1758950"/>
          <p14:tracePt t="210448" x="1422400" y="1746250"/>
          <p14:tracePt t="210465" x="1466850" y="1720850"/>
          <p14:tracePt t="210482" x="1530350" y="1682750"/>
          <p14:tracePt t="210498" x="1587500" y="1644650"/>
          <p14:tracePt t="210515" x="1651000" y="1600200"/>
          <p14:tracePt t="210532" x="1714500" y="1555750"/>
          <p14:tracePt t="210549" x="1765300" y="1517650"/>
          <p14:tracePt t="210565" x="1816100" y="1473200"/>
          <p14:tracePt t="210582" x="1873250" y="1422400"/>
          <p14:tracePt t="210599" x="1917700" y="1377950"/>
          <p14:tracePt t="210615" x="1943100" y="1333500"/>
          <p14:tracePt t="210632" x="1968500" y="1289050"/>
          <p14:tracePt t="210648" x="1981200" y="1244600"/>
          <p14:tracePt t="210665" x="1987550" y="1212850"/>
          <p14:tracePt t="210682" x="1993900" y="1193800"/>
          <p14:tracePt t="210698" x="1993900" y="1181100"/>
          <p14:tracePt t="210715" x="1993900" y="1174750"/>
          <p14:tracePt t="210732" x="1993900" y="1168400"/>
          <p14:tracePt t="210935" x="1987550" y="1181100"/>
          <p14:tracePt t="210939" x="1987550" y="1187450"/>
          <p14:tracePt t="210948" x="1974850" y="1206500"/>
          <p14:tracePt t="210965" x="1943100" y="1244600"/>
          <p14:tracePt t="210982" x="1905000" y="1295400"/>
          <p14:tracePt t="210998" x="1847850" y="1352550"/>
          <p14:tracePt t="211015" x="1797050" y="1403350"/>
          <p14:tracePt t="211032" x="1765300" y="1441450"/>
          <p14:tracePt t="211049" x="1720850" y="1473200"/>
          <p14:tracePt t="211065" x="1689100" y="1504950"/>
          <p14:tracePt t="211082" x="1663700" y="1530350"/>
          <p14:tracePt t="211099" x="1619250" y="1568450"/>
          <p14:tracePt t="211115" x="1587500" y="1587500"/>
          <p14:tracePt t="211132" x="1555750" y="1606550"/>
          <p14:tracePt t="211148" x="1530350" y="1631950"/>
          <p14:tracePt t="211165" x="1511300" y="1651000"/>
          <p14:tracePt t="211182" x="1504950" y="1670050"/>
          <p14:tracePt t="211198" x="1485900" y="1701800"/>
          <p14:tracePt t="211215" x="1473200" y="1714500"/>
          <p14:tracePt t="211232" x="1466850" y="1720850"/>
          <p14:tracePt t="211248" x="1460500" y="1727200"/>
          <p14:tracePt t="211265" x="1460500" y="1733550"/>
          <p14:tracePt t="211302" x="1460500" y="1739900"/>
          <p14:tracePt t="211315" x="1454150" y="1746250"/>
          <p14:tracePt t="211332" x="1447800" y="1752600"/>
          <p14:tracePt t="211348" x="1447800" y="1758950"/>
          <p14:tracePt t="211390" x="1447800" y="1765300"/>
          <p14:tracePt t="211800" x="1447800" y="1771650"/>
          <p14:tracePt t="211827" x="1447800" y="1778000"/>
          <p14:tracePt t="214320" x="1447800" y="1784350"/>
          <p14:tracePt t="214441" x="1447800" y="1778000"/>
          <p14:tracePt t="214461" x="1447800" y="1771650"/>
          <p14:tracePt t="214825" x="1454150" y="1771650"/>
          <p14:tracePt t="214849" x="1460500" y="1771650"/>
          <p14:tracePt t="214862" x="1466850" y="1771650"/>
          <p14:tracePt t="214873" x="1473200" y="1771650"/>
          <p14:tracePt t="214882" x="1479550" y="1771650"/>
          <p14:tracePt t="214898" x="1492250" y="1765300"/>
          <p14:tracePt t="214915" x="1511300" y="1752600"/>
          <p14:tracePt t="214931" x="1524000" y="1746250"/>
          <p14:tracePt t="214948" x="1530350" y="1733550"/>
          <p14:tracePt t="214965" x="1549400" y="1727200"/>
          <p14:tracePt t="214982" x="1562100" y="1714500"/>
          <p14:tracePt t="214998" x="1568450" y="1701800"/>
          <p14:tracePt t="215015" x="1574800" y="1701800"/>
          <p14:tracePt t="215032" x="1587500" y="1695450"/>
          <p14:tracePt t="215066" x="1600200" y="1689100"/>
          <p14:tracePt t="215099" x="1606550" y="1676400"/>
          <p14:tracePt t="215115" x="1619250" y="1676400"/>
          <p14:tracePt t="215132" x="1625600" y="1670050"/>
          <p14:tracePt t="215149" x="1631950" y="1663700"/>
          <p14:tracePt t="215165" x="1638300" y="1663700"/>
          <p14:tracePt t="215182" x="1644650" y="1657350"/>
          <p14:tracePt t="215198" x="1651000" y="1651000"/>
          <p14:tracePt t="215215" x="1657350" y="1644650"/>
          <p14:tracePt t="215248" x="1670050" y="1638300"/>
          <p14:tracePt t="215265" x="1670050" y="1631950"/>
          <p14:tracePt t="215282" x="1676400" y="1625600"/>
          <p14:tracePt t="215298" x="1676400" y="1619250"/>
          <p14:tracePt t="215315" x="1682750" y="1612900"/>
          <p14:tracePt t="215449" x="1682750" y="1606550"/>
          <p14:tracePt t="215465" x="1676400" y="1606550"/>
          <p14:tracePt t="215473" x="1663700" y="1606550"/>
          <p14:tracePt t="215482" x="1663700" y="1612900"/>
          <p14:tracePt t="215498" x="1644650" y="1619250"/>
          <p14:tracePt t="215515" x="1638300" y="1625600"/>
          <p14:tracePt t="215548" x="1631950" y="1631950"/>
          <p14:tracePt t="215581" x="1625600" y="1631950"/>
          <p14:tracePt t="215593" x="1625600" y="1638300"/>
          <p14:tracePt t="215637" x="1619250" y="1638300"/>
          <p14:tracePt t="216037" x="1619250" y="1631950"/>
          <p14:tracePt t="216050" x="1619250" y="1625600"/>
          <p14:tracePt t="216053" x="1625600" y="1625600"/>
          <p14:tracePt t="216065" x="1631950" y="1619250"/>
          <p14:tracePt t="216082" x="1638300" y="1606550"/>
          <p14:tracePt t="216098" x="1651000" y="1593850"/>
          <p14:tracePt t="216115" x="1657350" y="1581150"/>
          <p14:tracePt t="216132" x="1670050" y="1562100"/>
          <p14:tracePt t="216148" x="1695450" y="1543050"/>
          <p14:tracePt t="216165" x="1733550" y="1511300"/>
          <p14:tracePt t="216181" x="1778000" y="1485900"/>
          <p14:tracePt t="216198" x="1816100" y="1447800"/>
          <p14:tracePt t="216215" x="1860550" y="1409700"/>
          <p14:tracePt t="216231" x="1892300" y="1371600"/>
          <p14:tracePt t="216248" x="1924050" y="1346200"/>
          <p14:tracePt t="216265" x="1949450" y="1308100"/>
          <p14:tracePt t="216282" x="1962150" y="1295400"/>
          <p14:tracePt t="216299" x="1968500" y="1282700"/>
          <p14:tracePt t="216315" x="1981200" y="1276350"/>
          <p14:tracePt t="216331" x="1987550" y="1270000"/>
          <p14:tracePt t="216348" x="1987550" y="1263650"/>
          <p14:tracePt t="216365" x="1993900" y="1257300"/>
          <p14:tracePt t="216382" x="1993900" y="1250950"/>
          <p14:tracePt t="216398" x="2000250" y="1238250"/>
          <p14:tracePt t="216415" x="2006600" y="1238250"/>
          <p14:tracePt t="216431" x="2006600" y="1231900"/>
          <p14:tracePt t="216448" x="2012950" y="1219200"/>
          <p14:tracePt t="216465" x="2019300" y="1206500"/>
          <p14:tracePt t="216482" x="2025650" y="1200150"/>
          <p14:tracePt t="216498" x="2032000" y="1200150"/>
          <p14:tracePt t="216641" x="2025650" y="1200150"/>
          <p14:tracePt t="216649" x="2019300" y="1200150"/>
          <p14:tracePt t="216653" x="2019300" y="1206500"/>
          <p14:tracePt t="216665" x="2000250" y="1219200"/>
          <p14:tracePt t="216681" x="1968500" y="1250950"/>
          <p14:tracePt t="216698" x="1936750" y="1276350"/>
          <p14:tracePt t="216715" x="1898650" y="1308100"/>
          <p14:tracePt t="216731" x="1860550" y="1346200"/>
          <p14:tracePt t="216748" x="1816100" y="1384300"/>
          <p14:tracePt t="216765" x="1758950" y="1428750"/>
          <p14:tracePt t="216782" x="1727200" y="1454150"/>
          <p14:tracePt t="216799" x="1701800" y="1473200"/>
          <p14:tracePt t="216815" x="1670050" y="1492250"/>
          <p14:tracePt t="216832" x="1638300" y="1517650"/>
          <p14:tracePt t="216848" x="1600200" y="1543050"/>
          <p14:tracePt t="216865" x="1568450" y="1568450"/>
          <p14:tracePt t="216882" x="1543050" y="1581150"/>
          <p14:tracePt t="216898" x="1530350" y="1593850"/>
          <p14:tracePt t="216915" x="1517650" y="1606550"/>
          <p14:tracePt t="216931" x="1511300" y="1619250"/>
          <p14:tracePt t="216948" x="1504950" y="1619250"/>
          <p14:tracePt t="217166" x="1511300" y="1619250"/>
          <p14:tracePt t="217174" x="1517650" y="1619250"/>
          <p14:tracePt t="217182" x="1524000" y="1612900"/>
          <p14:tracePt t="217198" x="1536700" y="1600200"/>
          <p14:tracePt t="217215" x="1562100" y="1581150"/>
          <p14:tracePt t="217232" x="1593850" y="1562100"/>
          <p14:tracePt t="217248" x="1625600" y="1543050"/>
          <p14:tracePt t="217265" x="1663700" y="1517650"/>
          <p14:tracePt t="217282" x="1714500" y="1479550"/>
          <p14:tracePt t="217299" x="1752600" y="1454150"/>
          <p14:tracePt t="217315" x="1790700" y="1422400"/>
          <p14:tracePt t="217332" x="1822450" y="1397000"/>
          <p14:tracePt t="217349" x="1841500" y="1377950"/>
          <p14:tracePt t="217365" x="1873250" y="1346200"/>
          <p14:tracePt t="217382" x="1905000" y="1301750"/>
          <p14:tracePt t="217398" x="1930400" y="1276350"/>
          <p14:tracePt t="217415" x="1949450" y="1244600"/>
          <p14:tracePt t="217432" x="1962150" y="1225550"/>
          <p14:tracePt t="217448" x="1962150" y="1212850"/>
          <p14:tracePt t="217511" x="1962150" y="1206500"/>
          <p14:tracePt t="217526" x="1955800" y="1206500"/>
          <p14:tracePt t="217534" x="1943100" y="1206500"/>
          <p14:tracePt t="217538" x="1943100" y="1212850"/>
          <p14:tracePt t="217548" x="1936750" y="1225550"/>
          <p14:tracePt t="217565" x="1924050" y="1263650"/>
          <p14:tracePt t="217581" x="1917700" y="1333500"/>
          <p14:tracePt t="217598" x="1917700" y="1441450"/>
          <p14:tracePt t="217615" x="1917700" y="1536700"/>
          <p14:tracePt t="217632" x="1917700" y="1651000"/>
          <p14:tracePt t="217648" x="1968500" y="1778000"/>
          <p14:tracePt t="217665" x="2032000" y="1898650"/>
          <p14:tracePt t="217682" x="2171700" y="2038350"/>
          <p14:tracePt t="217698" x="2355850" y="2133600"/>
          <p14:tracePt t="217715" x="2603500" y="2222500"/>
          <p14:tracePt t="217731" x="2882900" y="2273300"/>
          <p14:tracePt t="217748" x="3086100" y="2286000"/>
          <p14:tracePt t="217765" x="3219450" y="2286000"/>
          <p14:tracePt t="217782" x="3302000" y="2286000"/>
          <p14:tracePt t="217798" x="3321050" y="2286000"/>
          <p14:tracePt t="217815" x="3327400" y="2286000"/>
          <p14:tracePt t="217854" x="3327400" y="2279650"/>
          <p14:tracePt t="217865" x="3327400" y="2273300"/>
          <p14:tracePt t="217882" x="3327400" y="2254250"/>
          <p14:tracePt t="217898" x="3327400" y="2222500"/>
          <p14:tracePt t="217915" x="3321050" y="2197100"/>
          <p14:tracePt t="217932" x="3308350" y="2159000"/>
          <p14:tracePt t="217948" x="3289300" y="2120900"/>
          <p14:tracePt t="217965" x="3270250" y="2089150"/>
          <p14:tracePt t="217982" x="3244850" y="2038350"/>
          <p14:tracePt t="217998" x="3219450" y="2000250"/>
          <p14:tracePt t="218015" x="3187700" y="1955800"/>
          <p14:tracePt t="218031" x="3155950" y="1930400"/>
          <p14:tracePt t="218048" x="3136900" y="1911350"/>
          <p14:tracePt t="218065" x="3117850" y="1898650"/>
          <p14:tracePt t="218182" x="3124200" y="1905000"/>
          <p14:tracePt t="218186" x="3130550" y="1911350"/>
          <p14:tracePt t="218198" x="3168650" y="1936750"/>
          <p14:tracePt t="218215" x="3219450" y="1993900"/>
          <p14:tracePt t="218231" x="3282950" y="2044700"/>
          <p14:tracePt t="218248" x="3352800" y="2101850"/>
          <p14:tracePt t="218265" x="3409950" y="2152650"/>
          <p14:tracePt t="218281" x="3460750" y="2184400"/>
          <p14:tracePt t="218298" x="3498850" y="2216150"/>
          <p14:tracePt t="218315" x="3511550" y="2235200"/>
          <p14:tracePt t="218331" x="3517900" y="2235200"/>
          <p14:tracePt t="218348" x="3517900" y="2241550"/>
          <p14:tracePt t="218551" x="3524250" y="2247900"/>
          <p14:tracePt t="218566" x="3530600" y="2254250"/>
          <p14:tracePt t="218570" x="3536950" y="2254250"/>
          <p14:tracePt t="218581" x="3536950" y="2260600"/>
          <p14:tracePt t="218599" x="3549650" y="2266950"/>
          <p14:tracePt t="218810" x="3549650" y="2273300"/>
          <p14:tracePt t="218818" x="3549650" y="2279650"/>
          <p14:tracePt t="218822" x="3549650" y="2286000"/>
          <p14:tracePt t="218831" x="3536950" y="2298700"/>
          <p14:tracePt t="218848" x="3486150" y="2330450"/>
          <p14:tracePt t="218865" x="3403600" y="2381250"/>
          <p14:tracePt t="218881" x="3251200" y="2457450"/>
          <p14:tracePt t="218898" x="3054350" y="2552700"/>
          <p14:tracePt t="218915" x="2863850" y="2622550"/>
          <p14:tracePt t="218931" x="2686050" y="2679700"/>
          <p14:tracePt t="218949" x="2552700" y="2717800"/>
          <p14:tracePt t="218965" x="2451100" y="2730500"/>
          <p14:tracePt t="218982" x="2349500" y="2743200"/>
          <p14:tracePt t="218998" x="2273300" y="2749550"/>
          <p14:tracePt t="219015" x="2203450" y="2749550"/>
          <p14:tracePt t="219032" x="2165350" y="2749550"/>
          <p14:tracePt t="219048" x="2127250" y="2749550"/>
          <p14:tracePt t="219065" x="2089150" y="2749550"/>
          <p14:tracePt t="219081" x="2051050" y="2730500"/>
          <p14:tracePt t="219098" x="2012950" y="2724150"/>
          <p14:tracePt t="219115" x="1993900" y="2724150"/>
          <p14:tracePt t="219131" x="1974850" y="2724150"/>
          <p14:tracePt t="219148" x="1962150" y="2717800"/>
          <p14:tracePt t="219165" x="1955800" y="2717800"/>
          <p14:tracePt t="219181" x="1943100" y="2717800"/>
          <p14:tracePt t="219198" x="1936750" y="2717800"/>
          <p14:tracePt t="219215" x="1924050" y="2711450"/>
          <p14:tracePt t="219231" x="1917700" y="2705100"/>
          <p14:tracePt t="219248" x="1898650" y="2692400"/>
          <p14:tracePt t="219265" x="1885950" y="2679700"/>
          <p14:tracePt t="219282" x="1866900" y="2660650"/>
          <p14:tracePt t="219298" x="1847850" y="2628900"/>
          <p14:tracePt t="219315" x="1835150" y="2603500"/>
          <p14:tracePt t="219331" x="1828800" y="2584450"/>
          <p14:tracePt t="219348" x="1822450" y="2571750"/>
          <p14:tracePt t="219365" x="1809750" y="2565400"/>
          <p14:tracePt t="219382" x="1803400" y="2559050"/>
          <p14:tracePt t="219398" x="1797050" y="2546350"/>
          <p14:tracePt t="219432" x="1790700" y="2546350"/>
          <p14:tracePt t="219448" x="1784350" y="2540000"/>
          <p14:tracePt t="219465" x="1784350" y="2533650"/>
          <p14:tracePt t="219482" x="1778000" y="2520950"/>
          <p14:tracePt t="219498" x="1771650" y="2508250"/>
          <p14:tracePt t="219515" x="1771650" y="2501900"/>
          <p14:tracePt t="219662" x="1771650" y="2495550"/>
          <p14:tracePt t="219883" x="1765300" y="2489200"/>
          <p14:tracePt t="219891" x="1758950" y="2482850"/>
          <p14:tracePt t="219898" x="1758950" y="2476500"/>
          <p14:tracePt t="219915" x="1746250" y="2425700"/>
          <p14:tracePt t="219931" x="1733550" y="2381250"/>
          <p14:tracePt t="219948" x="1720850" y="2349500"/>
          <p14:tracePt t="219965" x="1714500" y="2317750"/>
          <p14:tracePt t="219981" x="1708150" y="2273300"/>
          <p14:tracePt t="219998" x="1695450" y="2222500"/>
          <p14:tracePt t="220015" x="1695450" y="2165350"/>
          <p14:tracePt t="220032" x="1695450" y="2127250"/>
          <p14:tracePt t="220049" x="1701800" y="2070100"/>
          <p14:tracePt t="220065" x="1727200" y="2000250"/>
          <p14:tracePt t="220082" x="1746250" y="1917700"/>
          <p14:tracePt t="220098" x="1765300" y="1847850"/>
          <p14:tracePt t="220115" x="1790700" y="1784350"/>
          <p14:tracePt t="220131" x="1809750" y="1746250"/>
          <p14:tracePt t="220148" x="1822450" y="1720850"/>
          <p14:tracePt t="220165" x="1841500" y="1682750"/>
          <p14:tracePt t="220181" x="1847850" y="1663700"/>
          <p14:tracePt t="220198" x="1860550" y="1638300"/>
          <p14:tracePt t="220215" x="1866900" y="1612900"/>
          <p14:tracePt t="220231" x="1879600" y="1587500"/>
          <p14:tracePt t="220248" x="1885950" y="1555750"/>
          <p14:tracePt t="220265" x="1898650" y="1530350"/>
          <p14:tracePt t="220281" x="1898650" y="1511300"/>
          <p14:tracePt t="220298" x="1911350" y="1485900"/>
          <p14:tracePt t="220315" x="1917700" y="1460500"/>
          <p14:tracePt t="220315" x="1924050" y="1447800"/>
          <p14:tracePt t="220331" x="1924050" y="1428750"/>
          <p14:tracePt t="220348" x="1930400" y="1416050"/>
          <p14:tracePt t="220365" x="1930400" y="1409700"/>
          <p14:tracePt t="220382" x="1936750" y="1409700"/>
          <p14:tracePt t="220459" x="1936750" y="1403350"/>
          <p14:tracePt t="220467" x="1936750" y="1397000"/>
          <p14:tracePt t="221311" x="1930400" y="1397000"/>
          <p14:tracePt t="221323" x="1930400" y="1403350"/>
          <p14:tracePt t="221335" x="1924050" y="1403350"/>
          <p14:tracePt t="221339" x="1924050" y="1409700"/>
          <p14:tracePt t="221355" x="1917700" y="1409700"/>
          <p14:tracePt t="221367" x="1917700" y="1416050"/>
          <p14:tracePt t="221383" x="1911350" y="1416050"/>
          <p14:tracePt t="221398" x="1911350" y="1422400"/>
          <p14:tracePt t="221415" x="1905000" y="1435100"/>
          <p14:tracePt t="221431" x="1898650" y="1441450"/>
          <p14:tracePt t="221448" x="1892300" y="1441450"/>
          <p14:tracePt t="221465" x="1885950" y="1447800"/>
          <p14:tracePt t="221481" x="1879600" y="1460500"/>
          <p14:tracePt t="221498" x="1873250" y="1466850"/>
          <p14:tracePt t="221515" x="1860550" y="1485900"/>
          <p14:tracePt t="221532" x="1847850" y="1492250"/>
          <p14:tracePt t="221548" x="1841500" y="1498600"/>
          <p14:tracePt t="221565" x="1828800" y="1511300"/>
          <p14:tracePt t="221582" x="1816100" y="1524000"/>
          <p14:tracePt t="221598" x="1803400" y="1536700"/>
          <p14:tracePt t="221615" x="1784350" y="1549400"/>
          <p14:tracePt t="221631" x="1771650" y="1562100"/>
          <p14:tracePt t="221648" x="1752600" y="1574800"/>
          <p14:tracePt t="221665" x="1733550" y="1587500"/>
          <p14:tracePt t="221681" x="1714500" y="1593850"/>
          <p14:tracePt t="221698" x="1695450" y="1606550"/>
          <p14:tracePt t="221715" x="1689100" y="1612900"/>
          <p14:tracePt t="221731" x="1670050" y="1619250"/>
          <p14:tracePt t="221748" x="1663700" y="1631950"/>
          <p14:tracePt t="221765" x="1657350" y="1631950"/>
          <p14:tracePt t="221781" x="1651000" y="1638300"/>
          <p14:tracePt t="221799" x="1644650" y="1638300"/>
          <p14:tracePt t="221815" x="1638300" y="1638300"/>
          <p14:tracePt t="221831" x="1631950" y="1644650"/>
          <p14:tracePt t="221848" x="1619250" y="1644650"/>
          <p14:tracePt t="221887" x="1612900" y="1644650"/>
          <p14:tracePt t="221908" x="1606550" y="1644650"/>
          <p14:tracePt t="221919" x="1600200" y="1644650"/>
          <p14:tracePt t="221931" x="1587500" y="1644650"/>
          <p14:tracePt t="221948" x="1581150" y="1644650"/>
          <p14:tracePt t="221965" x="1568450" y="1644650"/>
          <p14:tracePt t="221981" x="1562100" y="1651000"/>
          <p14:tracePt t="222160" x="1562100" y="1644650"/>
          <p14:tracePt t="222164" x="1574800" y="1638300"/>
          <p14:tracePt t="222168" x="1581150" y="1625600"/>
          <p14:tracePt t="222182" x="1606550" y="1612900"/>
          <p14:tracePt t="222198" x="1651000" y="1581150"/>
          <p14:tracePt t="222215" x="1708150" y="1549400"/>
          <p14:tracePt t="222231" x="1758950" y="1517650"/>
          <p14:tracePt t="222248" x="1803400" y="1479550"/>
          <p14:tracePt t="222265" x="1835150" y="1447800"/>
          <p14:tracePt t="222282" x="1866900" y="1409700"/>
          <p14:tracePt t="222298" x="1892300" y="1371600"/>
          <p14:tracePt t="222315" x="1911350" y="1327150"/>
          <p14:tracePt t="222331" x="1936750" y="1263650"/>
          <p14:tracePt t="222348" x="1955800" y="1219200"/>
          <p14:tracePt t="222365" x="1974850" y="1181100"/>
          <p14:tracePt t="222381" x="1987550" y="1149350"/>
          <p14:tracePt t="222398" x="1987550" y="1136650"/>
          <p14:tracePt t="222415" x="1993900" y="1136650"/>
          <p14:tracePt t="222648" x="2000250" y="1136650"/>
          <p14:tracePt t="222657" x="2012950" y="1136650"/>
          <p14:tracePt t="222665" x="2032000" y="1155700"/>
          <p14:tracePt t="222681" x="2095500" y="1200150"/>
          <p14:tracePt t="222698" x="2203450" y="1276350"/>
          <p14:tracePt t="222715" x="2381250" y="1384300"/>
          <p14:tracePt t="222731" x="2647950" y="1524000"/>
          <p14:tracePt t="222748" x="3028950" y="1720850"/>
          <p14:tracePt t="222765" x="3289300" y="1873250"/>
          <p14:tracePt t="222782" x="3575050" y="2051050"/>
          <p14:tracePt t="222798" x="3886200" y="2254250"/>
          <p14:tracePt t="222815" x="4146550" y="2432050"/>
          <p14:tracePt t="222831" x="4305300" y="2540000"/>
          <p14:tracePt t="222848" x="4451350" y="2654300"/>
          <p14:tracePt t="222865" x="4489450" y="2686050"/>
          <p14:tracePt t="222909" x="4489450" y="2692400"/>
          <p14:tracePt t="222914" x="4495800" y="2692400"/>
          <p14:tracePt t="222931" x="4495800" y="2724150"/>
          <p14:tracePt t="222948" x="4514850" y="2787650"/>
          <p14:tracePt t="222965" x="4540250" y="2857500"/>
          <p14:tracePt t="222981" x="4578350" y="2921000"/>
          <p14:tracePt t="222998" x="4641850" y="2984500"/>
          <p14:tracePt t="223015" x="4737100" y="3067050"/>
          <p14:tracePt t="223031" x="4921250" y="3162300"/>
          <p14:tracePt t="223048" x="5200650" y="3302000"/>
          <p14:tracePt t="223065" x="5454650" y="3397250"/>
          <p14:tracePt t="223081" x="5746750" y="3460750"/>
          <p14:tracePt t="223099" x="6013450" y="3511550"/>
          <p14:tracePt t="223115" x="6273800" y="3562350"/>
          <p14:tracePt t="223131" x="6502400" y="3619500"/>
          <p14:tracePt t="223148" x="6680200" y="3683000"/>
          <p14:tracePt t="223165" x="6870700" y="3784600"/>
          <p14:tracePt t="223181" x="7004050" y="3886200"/>
          <p14:tracePt t="223198" x="7124700" y="3981450"/>
          <p14:tracePt t="223215" x="7194550" y="4057650"/>
          <p14:tracePt t="223231" x="7232650" y="4102100"/>
          <p14:tracePt t="223248" x="7264400" y="4165600"/>
          <p14:tracePt t="223265" x="7270750" y="4229100"/>
          <p14:tracePt t="223281" x="7277100" y="4305300"/>
          <p14:tracePt t="223298" x="7277100" y="4400550"/>
          <p14:tracePt t="223315" x="7270750" y="4495800"/>
          <p14:tracePt t="223331" x="7258050" y="4578350"/>
          <p14:tracePt t="223348" x="7251700" y="4654550"/>
          <p14:tracePt t="223365" x="7251700" y="4699000"/>
          <p14:tracePt t="223381" x="7245350" y="4705350"/>
          <p14:tracePt t="223398" x="7207250" y="4673600"/>
          <p14:tracePt t="223415" x="7156450" y="4603750"/>
          <p14:tracePt t="223431" x="7137400" y="4546600"/>
          <p14:tracePt t="223448" x="7137400" y="4540250"/>
          <p14:tracePt t="223573" x="7137400" y="4533900"/>
          <p14:tracePt t="223581" x="7131050" y="4533900"/>
          <p14:tracePt t="223585" x="7131050" y="4527550"/>
          <p14:tracePt t="223601" x="7124700" y="4527550"/>
          <p14:tracePt t="223615" x="7112000" y="4527550"/>
          <p14:tracePt t="223632" x="7092950" y="4546600"/>
          <p14:tracePt t="223648" x="7061200" y="4622800"/>
          <p14:tracePt t="223665" x="7042150" y="4699000"/>
          <p14:tracePt t="223681" x="7010400" y="4768850"/>
          <p14:tracePt t="223698" x="6985000" y="4832350"/>
          <p14:tracePt t="223715" x="6965950" y="4908550"/>
          <p14:tracePt t="223731" x="6946900" y="4959350"/>
          <p14:tracePt t="223748" x="6927850" y="4991100"/>
          <p14:tracePt t="223765" x="6915150" y="4997450"/>
          <p14:tracePt t="223782" x="6902450" y="5016500"/>
          <p14:tracePt t="223798" x="6889750" y="5035550"/>
          <p14:tracePt t="223815" x="6883400" y="5048250"/>
          <p14:tracePt t="223831" x="6877050" y="5060950"/>
          <p14:tracePt t="223848" x="6877050" y="5067300"/>
          <p14:tracePt t="223865" x="6864350" y="5073650"/>
          <p14:tracePt t="223881" x="6864350" y="5080000"/>
          <p14:tracePt t="223915" x="6864350" y="5086350"/>
          <p14:tracePt t="224006" x="6858000" y="5086350"/>
          <p14:tracePt t="224009" x="6858000" y="5092700"/>
          <p14:tracePt t="224021" x="6858000" y="5099050"/>
          <p14:tracePt t="224031" x="6858000" y="5105400"/>
          <p14:tracePt t="224048" x="6858000" y="5118100"/>
          <p14:tracePt t="224049" x="6858000" y="5124450"/>
          <p14:tracePt t="224065" x="6889750" y="5149850"/>
          <p14:tracePt t="224081" x="6902450" y="5162550"/>
          <p14:tracePt t="224098" x="6921500" y="5149850"/>
          <p14:tracePt t="224115" x="6927850" y="5099050"/>
          <p14:tracePt t="224131" x="6927850" y="5073650"/>
          <p14:tracePt t="224465" x="6927850" y="5080000"/>
          <p14:tracePt t="224477" x="6927850" y="5086350"/>
          <p14:tracePt t="224497" x="6934200" y="5086350"/>
          <p14:tracePt t="224506" x="6940550" y="5086350"/>
          <p14:tracePt t="224515" x="6940550" y="5092700"/>
          <p14:tracePt t="224531" x="6953250" y="5092700"/>
          <p14:tracePt t="224548" x="6959600" y="5092700"/>
          <p14:tracePt t="224565" x="6978650" y="5092700"/>
          <p14:tracePt t="224581" x="6991350" y="5086350"/>
          <p14:tracePt t="224598" x="7029450" y="5073650"/>
          <p14:tracePt t="224615" x="7067550" y="5054600"/>
          <p14:tracePt t="224631" x="7137400" y="5035550"/>
          <p14:tracePt t="224648" x="7219950" y="5016500"/>
          <p14:tracePt t="224665" x="7340600" y="4997450"/>
          <p14:tracePt t="224681" x="7435850" y="4978400"/>
          <p14:tracePt t="224698" x="7556500" y="4953000"/>
          <p14:tracePt t="224715" x="7721600" y="4921250"/>
          <p14:tracePt t="224731" x="7886700" y="4889500"/>
          <p14:tracePt t="224748" x="8064500" y="4845050"/>
          <p14:tracePt t="224765" x="8293100" y="4775200"/>
          <p14:tracePt t="224781" x="8464550" y="4711700"/>
          <p14:tracePt t="224798" x="8636000" y="4654550"/>
          <p14:tracePt t="224815" x="8788400" y="4597400"/>
          <p14:tracePt t="224831" x="8953500" y="4552950"/>
          <p14:tracePt t="224848" x="9099550" y="4514850"/>
          <p14:tracePt t="224865" x="9188450" y="4514850"/>
          <p14:tracePt t="224881" x="9251950" y="4508500"/>
          <p14:tracePt t="224898" x="9296400" y="4495800"/>
          <p14:tracePt t="224915" x="9315450" y="4495800"/>
          <p14:tracePt t="224931" x="9321800" y="4495800"/>
          <p14:tracePt t="224948" x="9334500" y="4489450"/>
          <p14:tracePt t="224997" x="9334500" y="4483100"/>
          <p14:tracePt t="225001" x="9340850" y="4483100"/>
          <p14:tracePt t="225015" x="9347200" y="4476750"/>
          <p14:tracePt t="225161" x="9347200" y="4470400"/>
          <p14:tracePt t="225169" x="9353550" y="4464050"/>
          <p14:tracePt t="225173" x="9359900" y="4457700"/>
          <p14:tracePt t="225181" x="9359900" y="4451350"/>
          <p14:tracePt t="225198" x="9372600" y="4438650"/>
          <p14:tracePt t="225215" x="9378950" y="4425950"/>
          <p14:tracePt t="225231" x="9385300" y="4413250"/>
          <p14:tracePt t="225248" x="9391650" y="4400550"/>
          <p14:tracePt t="225265" x="9398000" y="4394200"/>
          <p14:tracePt t="225281" x="9404350" y="4394200"/>
          <p14:tracePt t="225582" x="9404350" y="4387850"/>
          <p14:tracePt t="225598" x="9404350" y="4381500"/>
          <p14:tracePt t="225606" x="9410700" y="4381500"/>
          <p14:tracePt t="225615" x="9410700" y="4375150"/>
          <p14:tracePt t="225634" x="9417050" y="4375150"/>
          <p14:tracePt t="225648" x="9417050" y="4368800"/>
          <p14:tracePt t="225665" x="9423400" y="4362450"/>
          <p14:tracePt t="225681" x="9436100" y="4349750"/>
          <p14:tracePt t="225698" x="9442450" y="4343400"/>
          <p14:tracePt t="225731" x="9448800" y="4337050"/>
          <p14:tracePt t="225748" x="9455150" y="4324350"/>
          <p14:tracePt t="225765" x="9455150" y="4318000"/>
          <p14:tracePt t="225782" x="9467850" y="4298950"/>
          <p14:tracePt t="225799" x="9474200" y="4286250"/>
          <p14:tracePt t="225815" x="9486900" y="4273550"/>
          <p14:tracePt t="225831" x="9493250" y="4254500"/>
          <p14:tracePt t="225848" x="9499600" y="4241800"/>
          <p14:tracePt t="225865" x="9512300" y="4216400"/>
          <p14:tracePt t="225881" x="9531350" y="4191000"/>
          <p14:tracePt t="225898" x="9537700" y="4178300"/>
          <p14:tracePt t="225915" x="9544050" y="4159250"/>
          <p14:tracePt t="225931" x="9556750" y="4146550"/>
          <p14:tracePt t="225948" x="9563100" y="4127500"/>
          <p14:tracePt t="225965" x="9569450" y="4121150"/>
          <p14:tracePt t="225981" x="9575800" y="4102100"/>
          <p14:tracePt t="226206" x="9582150" y="4102100"/>
          <p14:tracePt t="226230" x="9582150" y="4095750"/>
          <p14:tracePt t="226250" x="9588500" y="4095750"/>
          <p14:tracePt t="226254" x="9588500" y="4089400"/>
          <p14:tracePt t="226270" x="9588500" y="4083050"/>
          <p14:tracePt t="226282" x="9594850" y="4083050"/>
          <p14:tracePt t="226310" x="9601200" y="4083050"/>
          <p14:tracePt t="228383" x="9601200" y="4089400"/>
          <p14:tracePt t="228423" x="9601200" y="4095750"/>
          <p14:tracePt t="229784" x="9601200" y="4102100"/>
          <p14:tracePt t="229823" x="9601200" y="4108450"/>
          <p14:tracePt t="229851" x="9601200" y="4114800"/>
          <p14:tracePt t="230239" x="9594850" y="4114800"/>
          <p14:tracePt t="230243" x="9594850" y="4121150"/>
          <p14:tracePt t="230248" x="9588500" y="4121150"/>
          <p14:tracePt t="230264" x="9550400" y="4127500"/>
          <p14:tracePt t="230281" x="9467850" y="4127500"/>
          <p14:tracePt t="230298" x="9359900" y="4127500"/>
          <p14:tracePt t="230314" x="9188450" y="4095750"/>
          <p14:tracePt t="230331" x="8890000" y="4025900"/>
          <p14:tracePt t="230348" x="8597900" y="3905250"/>
          <p14:tracePt t="230365" x="8274050" y="3752850"/>
          <p14:tracePt t="230381" x="7962900" y="3600450"/>
          <p14:tracePt t="230398" x="7588250" y="3441700"/>
          <p14:tracePt t="230414" x="7245350" y="3314700"/>
          <p14:tracePt t="230431" x="6807200" y="3187700"/>
          <p14:tracePt t="230448" x="6489700" y="3111500"/>
          <p14:tracePt t="230465" x="6223000" y="3054350"/>
          <p14:tracePt t="230481" x="5988050" y="3016250"/>
          <p14:tracePt t="230498" x="5772150" y="3003550"/>
          <p14:tracePt t="230515" x="5467350" y="3003550"/>
          <p14:tracePt t="230531" x="5156200" y="3016250"/>
          <p14:tracePt t="230548" x="4857750" y="3086100"/>
          <p14:tracePt t="230564" x="4603750" y="3155950"/>
          <p14:tracePt t="230581" x="4406900" y="3168650"/>
          <p14:tracePt t="230598" x="4216400" y="3168650"/>
          <p14:tracePt t="230615" x="4006850" y="3136900"/>
          <p14:tracePt t="230631" x="3714750" y="3079750"/>
          <p14:tracePt t="230648" x="3505200" y="3022600"/>
          <p14:tracePt t="230665" x="3346450" y="2965450"/>
          <p14:tracePt t="230681" x="3232150" y="2921000"/>
          <p14:tracePt t="230698" x="3149600" y="2882900"/>
          <p14:tracePt t="230714" x="3073400" y="2844800"/>
          <p14:tracePt t="230731" x="2984500" y="2800350"/>
          <p14:tracePt t="230748" x="2914650" y="2762250"/>
          <p14:tracePt t="230765" x="2876550" y="2717800"/>
          <p14:tracePt t="230781" x="2851150" y="2686050"/>
          <p14:tracePt t="230798" x="2832100" y="2667000"/>
          <p14:tracePt t="230815" x="2825750" y="2635250"/>
          <p14:tracePt t="230831" x="2819400" y="2622550"/>
          <p14:tracePt t="230848" x="2819400" y="2616200"/>
          <p14:tracePt t="230865" x="2819400" y="2603500"/>
          <p14:tracePt t="230881" x="2819400" y="2590800"/>
          <p14:tracePt t="230898" x="2832100" y="2571750"/>
          <p14:tracePt t="230914" x="2863850" y="2546350"/>
          <p14:tracePt t="230931" x="2908300" y="2520950"/>
          <p14:tracePt t="230948" x="2997200" y="2470150"/>
          <p14:tracePt t="230964" x="3086100" y="2413000"/>
          <p14:tracePt t="230981" x="3187700" y="2362200"/>
          <p14:tracePt t="230998" x="3244850" y="2336800"/>
          <p14:tracePt t="231014" x="3263900" y="2330450"/>
          <p14:tracePt t="231031" x="3263900" y="2324100"/>
          <p14:tracePt t="231065" x="3263900" y="2317750"/>
          <p14:tracePt t="231081" x="3263900" y="2311400"/>
          <p14:tracePt t="231098" x="3263900" y="2305050"/>
          <p14:tracePt t="231115" x="3263900" y="2292350"/>
          <p14:tracePt t="231131" x="3257550" y="2279650"/>
          <p14:tracePt t="231148" x="3244850" y="2254250"/>
          <p14:tracePt t="231164" x="3225800" y="2235200"/>
          <p14:tracePt t="231181" x="3213100" y="2216150"/>
          <p14:tracePt t="231198" x="3200400" y="2197100"/>
          <p14:tracePt t="231214" x="3181350" y="2165350"/>
          <p14:tracePt t="231231" x="3162300" y="2133600"/>
          <p14:tracePt t="231248" x="3136900" y="2089150"/>
          <p14:tracePt t="231264" x="3124200" y="2057400"/>
          <p14:tracePt t="231281" x="3111500" y="2038350"/>
          <p14:tracePt t="231298" x="3105150" y="2012950"/>
          <p14:tracePt t="231314" x="3105150" y="2006600"/>
          <p14:tracePt t="231331" x="3098800" y="1993900"/>
          <p14:tracePt t="231348" x="3092450" y="1987550"/>
          <p14:tracePt t="231365" x="3086100" y="1981200"/>
          <p14:tracePt t="231381" x="3079750" y="1968500"/>
          <p14:tracePt t="231398" x="3073400" y="1955800"/>
          <p14:tracePt t="231517" x="3073400" y="1949450"/>
          <p14:tracePt t="231528" x="3067050" y="1943100"/>
          <p14:tracePt t="231628" x="3060700" y="1936750"/>
          <p14:tracePt t="231752" x="3060700" y="1930400"/>
          <p14:tracePt t="231760" x="3060700" y="1924050"/>
          <p14:tracePt t="231776" x="3060700" y="1917700"/>
          <p14:tracePt t="231804" x="3060700" y="1911350"/>
          <p14:tracePt t="231840" x="3060700" y="1905000"/>
          <p14:tracePt t="231864" x="3060700" y="1898650"/>
          <p14:tracePt t="232336" x="3067050" y="1898650"/>
          <p14:tracePt t="232344" x="3073400" y="1898650"/>
          <p14:tracePt t="232348" x="3073400" y="1905000"/>
          <p14:tracePt t="232364" x="3111500" y="1924050"/>
          <p14:tracePt t="232381" x="3155950" y="1949450"/>
          <p14:tracePt t="232398" x="3213100" y="1987550"/>
          <p14:tracePt t="232414" x="3270250" y="2019300"/>
          <p14:tracePt t="232431" x="3333750" y="2051050"/>
          <p14:tracePt t="232448" x="3378200" y="2082800"/>
          <p14:tracePt t="232464" x="3403600" y="2101850"/>
          <p14:tracePt t="232481" x="3422650" y="2120900"/>
          <p14:tracePt t="232498" x="3435350" y="2139950"/>
          <p14:tracePt t="232515" x="3448050" y="2159000"/>
          <p14:tracePt t="232532" x="3454400" y="2171700"/>
          <p14:tracePt t="232548" x="3467100" y="2190750"/>
          <p14:tracePt t="232565" x="3479800" y="2203450"/>
          <p14:tracePt t="232581" x="3486150" y="2216150"/>
          <p14:tracePt t="232598" x="3498850" y="2228850"/>
          <p14:tracePt t="232614" x="3511550" y="2247900"/>
          <p14:tracePt t="232631" x="3536950" y="2266950"/>
          <p14:tracePt t="232648" x="3562350" y="2298700"/>
          <p14:tracePt t="232664" x="3581400" y="2317750"/>
          <p14:tracePt t="232681" x="3594100" y="2330450"/>
          <p14:tracePt t="232698" x="3600450" y="2343150"/>
          <p14:tracePt t="232714" x="3606800" y="2349500"/>
          <p14:tracePt t="237739" x="3600450" y="2343150"/>
          <p14:tracePt t="237747" x="3594100" y="2330450"/>
          <p14:tracePt t="237751" x="3587750" y="2324100"/>
          <p14:tracePt t="237764" x="3568700" y="2305050"/>
          <p14:tracePt t="237781" x="3517900" y="2247900"/>
          <p14:tracePt t="237798" x="3441700" y="2165350"/>
          <p14:tracePt t="237815" x="3340100" y="2063750"/>
          <p14:tracePt t="237831" x="3263900" y="1987550"/>
          <p14:tracePt t="237848" x="3206750" y="1924050"/>
          <p14:tracePt t="237864" x="3155950" y="1879600"/>
          <p14:tracePt t="237881" x="3117850" y="1835150"/>
          <p14:tracePt t="237898" x="3073400" y="1809750"/>
          <p14:tracePt t="237914" x="3054350" y="1790700"/>
          <p14:tracePt t="237931" x="3048000" y="1784350"/>
          <p14:tracePt t="237948" x="3028950" y="1765300"/>
          <p14:tracePt t="237964" x="3016250" y="1752600"/>
          <p14:tracePt t="237981" x="3003550" y="1746250"/>
          <p14:tracePt t="237998" x="2997200" y="1733550"/>
          <p14:tracePt t="238014" x="2990850" y="1733550"/>
          <p14:tracePt t="238159" x="2990850" y="1739900"/>
          <p14:tracePt t="238163" x="2990850" y="1746250"/>
          <p14:tracePt t="238167" x="2997200" y="1758950"/>
          <p14:tracePt t="238181" x="3028950" y="1797050"/>
          <p14:tracePt t="238198" x="3111500" y="1879600"/>
          <p14:tracePt t="238214" x="3244850" y="2000250"/>
          <p14:tracePt t="238231" x="3359150" y="2095500"/>
          <p14:tracePt t="238248" x="3454400" y="2197100"/>
          <p14:tracePt t="238264" x="3511550" y="2266950"/>
          <p14:tracePt t="238281" x="3568700" y="2349500"/>
          <p14:tracePt t="238298" x="3600450" y="2400300"/>
          <p14:tracePt t="238315" x="3638550" y="2451100"/>
          <p14:tracePt t="238331" x="3651250" y="2470150"/>
          <p14:tracePt t="238348" x="3657600" y="2476500"/>
          <p14:tracePt t="238935" x="3663950" y="2476500"/>
          <p14:tracePt t="238943" x="3676650" y="2482850"/>
          <p14:tracePt t="238948" x="3683000" y="2489200"/>
          <p14:tracePt t="238964" x="3759200" y="2514600"/>
          <p14:tracePt t="238981" x="3898900" y="2552700"/>
          <p14:tracePt t="238998" x="4146550" y="2616200"/>
          <p14:tracePt t="239014" x="4502150" y="2679700"/>
          <p14:tracePt t="239031" x="5124450" y="2819400"/>
          <p14:tracePt t="239048" x="5810250" y="2990850"/>
          <p14:tracePt t="239064" x="6616700" y="3219450"/>
          <p14:tracePt t="239081" x="7531100" y="3460750"/>
          <p14:tracePt t="239098" x="8388350" y="3695700"/>
          <p14:tracePt t="239114" x="9207500" y="3905250"/>
          <p14:tracePt t="239131" x="9639300" y="4025900"/>
          <p14:tracePt t="239147" x="9906000" y="4114800"/>
          <p14:tracePt t="239164" x="10045700" y="4171950"/>
          <p14:tracePt t="239181" x="10102850" y="4210050"/>
          <p14:tracePt t="239197" x="10121900" y="4222750"/>
          <p14:tracePt t="239214" x="10128250" y="4229100"/>
          <p14:tracePt t="239231" x="10134600" y="4229100"/>
          <p14:tracePt t="239264" x="10134600" y="4235450"/>
          <p14:tracePt t="239284" x="10134600" y="4241800"/>
          <p14:tracePt t="239298" x="10134600" y="4254500"/>
          <p14:tracePt t="239314" x="10134600" y="4292600"/>
          <p14:tracePt t="239331" x="10153650" y="4330700"/>
          <p14:tracePt t="239348" x="10191750" y="4362450"/>
          <p14:tracePt t="239364" x="10217150" y="4375150"/>
          <p14:tracePt t="239381" x="10229850" y="4381500"/>
          <p14:tracePt t="239398" x="10242550" y="4381500"/>
          <p14:tracePt t="239536" x="10236200" y="4381500"/>
          <p14:tracePt t="239544" x="10229850" y="4381500"/>
          <p14:tracePt t="239549" x="10223500" y="4381500"/>
          <p14:tracePt t="239564" x="10198100" y="4394200"/>
          <p14:tracePt t="239581" x="10172700" y="4394200"/>
          <p14:tracePt t="239598" x="10147300" y="4400550"/>
          <p14:tracePt t="239614" x="10128250" y="4406900"/>
          <p14:tracePt t="239631" x="10115550" y="4406900"/>
          <p14:tracePt t="239648" x="10096500" y="4413250"/>
          <p14:tracePt t="239664" x="10090150" y="4419600"/>
          <p14:tracePt t="239804" x="10083800" y="4419600"/>
          <p14:tracePt t="239832" x="10077450" y="4419600"/>
          <p14:tracePt t="239860" x="10071100" y="4419600"/>
          <p14:tracePt t="239876" x="10064750" y="4419600"/>
          <p14:tracePt t="239880" x="10058400" y="4419600"/>
          <p14:tracePt t="239892" x="10052050" y="4419600"/>
          <p14:tracePt t="239904" x="10045700" y="4419600"/>
          <p14:tracePt t="240088" x="10045700" y="4425950"/>
          <p14:tracePt t="240096" x="10045700" y="4438650"/>
          <p14:tracePt t="240104" x="10058400" y="4445000"/>
          <p14:tracePt t="240114" x="10071100" y="4457700"/>
          <p14:tracePt t="240131" x="10102850" y="4476750"/>
          <p14:tracePt t="240148" x="10140950" y="4514850"/>
          <p14:tracePt t="240164" x="10166350" y="4533900"/>
          <p14:tracePt t="240181" x="10204450" y="4565650"/>
          <p14:tracePt t="240197" x="10223500" y="4591050"/>
          <p14:tracePt t="240214" x="10236200" y="4597400"/>
          <p14:tracePt t="240231" x="10236200" y="4603750"/>
          <p14:tracePt t="246915" x="10229850" y="4597400"/>
          <p14:tracePt t="246918" x="10217150" y="4591050"/>
          <p14:tracePt t="246931" x="10134600" y="4527550"/>
          <p14:tracePt t="246947" x="9975850" y="4445000"/>
          <p14:tracePt t="246964" x="9747250" y="4349750"/>
          <p14:tracePt t="246981" x="9525000" y="4229100"/>
          <p14:tracePt t="246997" x="9264650" y="4095750"/>
          <p14:tracePt t="247014" x="8870950" y="3841750"/>
          <p14:tracePt t="247031" x="8502650" y="3625850"/>
          <p14:tracePt t="247048" x="8026400" y="3390900"/>
          <p14:tracePt t="247064" x="7556500" y="3194050"/>
          <p14:tracePt t="247081" x="7156450" y="3060700"/>
          <p14:tracePt t="247097" x="6832600" y="2965450"/>
          <p14:tracePt t="247114" x="6407150" y="2863850"/>
          <p14:tracePt t="247131" x="6146800" y="2813050"/>
          <p14:tracePt t="247147" x="5886450" y="2774950"/>
          <p14:tracePt t="247164" x="5651500" y="2768600"/>
          <p14:tracePt t="247181" x="5435600" y="2768600"/>
          <p14:tracePt t="247197" x="5264150" y="2781300"/>
          <p14:tracePt t="247214" x="5054600" y="2832100"/>
          <p14:tracePt t="247231" x="4908550" y="2876550"/>
          <p14:tracePt t="247247" x="4806950" y="2908300"/>
          <p14:tracePt t="247264" x="4730750" y="2921000"/>
          <p14:tracePt t="247281" x="4673600" y="2927350"/>
          <p14:tracePt t="247297" x="4622800" y="2933700"/>
          <p14:tracePt t="247314" x="4565650" y="2933700"/>
          <p14:tracePt t="247331" x="4521200" y="2933700"/>
          <p14:tracePt t="247347" x="4476750" y="2933700"/>
          <p14:tracePt t="247364" x="4432300" y="2921000"/>
          <p14:tracePt t="247381" x="4387850" y="2901950"/>
          <p14:tracePt t="247397" x="4324350" y="2882900"/>
          <p14:tracePt t="247414" x="4248150" y="2857500"/>
          <p14:tracePt t="247431" x="4184650" y="2844800"/>
          <p14:tracePt t="247447" x="4133850" y="2832100"/>
          <p14:tracePt t="247464" x="4114800" y="2819400"/>
          <p14:tracePt t="247481" x="4089400" y="2806700"/>
          <p14:tracePt t="247497" x="4076700" y="2800350"/>
          <p14:tracePt t="247514" x="4064000" y="2794000"/>
          <p14:tracePt t="247531" x="4051300" y="2781300"/>
          <p14:tracePt t="247547" x="4038600" y="2774950"/>
          <p14:tracePt t="247564" x="4038600" y="2768600"/>
          <p14:tracePt t="247581" x="4032250" y="2768600"/>
          <p14:tracePt t="247597" x="4025900" y="2762250"/>
          <p14:tracePt t="247614" x="4019550" y="2755900"/>
          <p14:tracePt t="247631" x="4013200" y="2755900"/>
          <p14:tracePt t="247647" x="4006850" y="2743200"/>
          <p14:tracePt t="247664" x="3994150" y="2736850"/>
          <p14:tracePt t="247681" x="3981450" y="2724150"/>
          <p14:tracePt t="247697" x="3968750" y="2711450"/>
          <p14:tracePt t="247714" x="3962400" y="2698750"/>
          <p14:tracePt t="247731" x="3956050" y="2686050"/>
          <p14:tracePt t="247747" x="3956050" y="2673350"/>
          <p14:tracePt t="247783" x="3956050" y="2667000"/>
          <p14:tracePt t="247797" x="3956050" y="2660650"/>
          <p14:tracePt t="247814" x="3956050" y="2647950"/>
          <p14:tracePt t="247831" x="3956050" y="2635250"/>
          <p14:tracePt t="247848" x="3962400" y="2616200"/>
          <p14:tracePt t="247864" x="3968750" y="2616200"/>
          <p14:tracePt t="247881" x="3968750" y="2609850"/>
          <p14:tracePt t="247897" x="3968750" y="2597150"/>
          <p14:tracePt t="247931" x="3968750" y="2590800"/>
          <p14:tracePt t="247948" x="3968750" y="2584450"/>
          <p14:tracePt t="247964" x="3968750" y="2571750"/>
          <p14:tracePt t="247981" x="3968750" y="2565400"/>
          <p14:tracePt t="247997" x="3962400" y="2559050"/>
          <p14:tracePt t="248014" x="3956050" y="2559050"/>
          <p14:tracePt t="248048" x="3943350" y="2559050"/>
          <p14:tracePt t="248064" x="3924300" y="2546350"/>
          <p14:tracePt t="248081" x="3924300" y="2540000"/>
          <p14:tracePt t="248097" x="3917950" y="2540000"/>
          <p14:tracePt t="248114" x="3911600" y="2520950"/>
          <p14:tracePt t="248131" x="3898900" y="2501900"/>
          <p14:tracePt t="248147" x="3886200" y="2476500"/>
          <p14:tracePt t="248164" x="3879850" y="2457450"/>
          <p14:tracePt t="248180" x="3873500" y="2451100"/>
          <p14:tracePt t="248197" x="3867150" y="2444750"/>
          <p14:tracePt t="248214" x="3854450" y="2432050"/>
          <p14:tracePt t="248231" x="3841750" y="2425700"/>
          <p14:tracePt t="248247" x="3829050" y="2425700"/>
          <p14:tracePt t="248264" x="3816350" y="2425700"/>
          <p14:tracePt t="248281" x="3803650" y="2425700"/>
          <p14:tracePt t="248297" x="3790950" y="2425700"/>
          <p14:tracePt t="248314" x="3778250" y="2425700"/>
          <p14:tracePt t="248331" x="3765550" y="2425700"/>
          <p14:tracePt t="248348" x="3759200" y="2425700"/>
          <p14:tracePt t="248388" x="3752850" y="2425700"/>
          <p14:tracePt t="248408" x="3752850" y="2419350"/>
          <p14:tracePt t="248420" x="3752850" y="2413000"/>
          <p14:tracePt t="248424" x="3752850" y="2406650"/>
          <p14:tracePt t="248440" x="3752850" y="2400300"/>
          <p14:tracePt t="249232" x="3752850" y="2387600"/>
          <p14:tracePt t="249236" x="3759200" y="2387600"/>
          <p14:tracePt t="249248" x="3784600" y="2355850"/>
          <p14:tracePt t="249264" x="3829050" y="2317750"/>
          <p14:tracePt t="249281" x="3879850" y="2266950"/>
          <p14:tracePt t="249298" x="3930650" y="2222500"/>
          <p14:tracePt t="249314" x="3981450" y="2171700"/>
          <p14:tracePt t="249331" x="4025900" y="2139950"/>
          <p14:tracePt t="249348" x="4051300" y="2114550"/>
          <p14:tracePt t="249364" x="4064000" y="2108200"/>
          <p14:tracePt t="249381" x="4070350" y="2101850"/>
          <p14:tracePt t="249397" x="4076700" y="2089150"/>
          <p14:tracePt t="249414" x="4089400" y="2076450"/>
          <p14:tracePt t="249431" x="4102100" y="2057400"/>
          <p14:tracePt t="249448" x="4127500" y="2025650"/>
          <p14:tracePt t="249464" x="4140200" y="2006600"/>
          <p14:tracePt t="249481" x="4146550" y="1987550"/>
          <p14:tracePt t="249498" x="4146550" y="1968500"/>
          <p14:tracePt t="249514" x="4152900" y="1968500"/>
          <p14:tracePt t="249531" x="4152900" y="1962150"/>
          <p14:tracePt t="249548" x="4159250" y="1949450"/>
          <p14:tracePt t="249564" x="4165600" y="1943100"/>
          <p14:tracePt t="249581" x="4184650" y="1936750"/>
          <p14:tracePt t="249598" x="4203700" y="1924050"/>
          <p14:tracePt t="249614" x="4235450" y="1905000"/>
          <p14:tracePt t="249631" x="4267200" y="1892300"/>
          <p14:tracePt t="249647" x="4292600" y="1879600"/>
          <p14:tracePt t="249664" x="4298950" y="1873250"/>
          <p14:tracePt t="249681" x="4311650" y="1873250"/>
          <p14:tracePt t="249697" x="4311650" y="1866900"/>
          <p14:tracePt t="250144" x="4305300" y="1866900"/>
          <p14:tracePt t="250172" x="4298950" y="1866900"/>
          <p14:tracePt t="250213" x="4292600" y="1866900"/>
          <p14:tracePt t="250224" x="4292600" y="1873250"/>
          <p14:tracePt t="250245" x="4286250" y="1873250"/>
          <p14:tracePt t="250257" x="4286250" y="1879600"/>
          <p14:tracePt t="250269" x="4286250" y="1885950"/>
          <p14:tracePt t="250281" x="4279900" y="1885950"/>
          <p14:tracePt t="250297" x="4273550" y="1892300"/>
          <p14:tracePt t="250314" x="4273550" y="1898650"/>
          <p14:tracePt t="250330" x="4267200" y="1911350"/>
          <p14:tracePt t="250347" x="4267200" y="1917700"/>
          <p14:tracePt t="250364" x="4260850" y="1924050"/>
          <p14:tracePt t="250380" x="4248150" y="1943100"/>
          <p14:tracePt t="250397" x="4241800" y="1955800"/>
          <p14:tracePt t="250414" x="4229100" y="1974850"/>
          <p14:tracePt t="250431" x="4216400" y="1987550"/>
          <p14:tracePt t="250447" x="4203700" y="2006600"/>
          <p14:tracePt t="250464" x="4191000" y="2019300"/>
          <p14:tracePt t="250481" x="4178300" y="2044700"/>
          <p14:tracePt t="250497" x="4159250" y="2063750"/>
          <p14:tracePt t="250514" x="4146550" y="2076450"/>
          <p14:tracePt t="250530" x="4140200" y="2089150"/>
          <p14:tracePt t="250547" x="4133850" y="2101850"/>
          <p14:tracePt t="250548" x="4127500" y="2101850"/>
          <p14:tracePt t="250580" x="4121150" y="2114550"/>
          <p14:tracePt t="250597" x="4108450" y="2127250"/>
          <p14:tracePt t="250614" x="4095750" y="2146300"/>
          <p14:tracePt t="250630" x="4076700" y="2165350"/>
          <p14:tracePt t="250647" x="4064000" y="2178050"/>
          <p14:tracePt t="250664" x="4044950" y="2197100"/>
          <p14:tracePt t="250681" x="4032250" y="2216150"/>
          <p14:tracePt t="250697" x="4013200" y="2235200"/>
          <p14:tracePt t="250714" x="3987800" y="2260600"/>
          <p14:tracePt t="250730" x="3962400" y="2286000"/>
          <p14:tracePt t="250747" x="3930650" y="2311400"/>
          <p14:tracePt t="250764" x="3905250" y="2330450"/>
          <p14:tracePt t="250780" x="3867150" y="2362200"/>
          <p14:tracePt t="250797" x="3854450" y="2374900"/>
          <p14:tracePt t="250814" x="3835400" y="2387600"/>
          <p14:tracePt t="250830" x="3822700" y="2393950"/>
          <p14:tracePt t="250847" x="3816350" y="2393950"/>
          <p14:tracePt t="250864" x="3816350" y="2400300"/>
          <p14:tracePt t="250921" x="3810000" y="2400300"/>
          <p14:tracePt t="250937" x="3803650" y="2406650"/>
          <p14:tracePt t="250945" x="3803650" y="2413000"/>
          <p14:tracePt t="250949" x="3797300" y="2413000"/>
          <p14:tracePt t="250969" x="3790950" y="2413000"/>
          <p14:tracePt t="250981" x="3784600" y="2419350"/>
          <p14:tracePt t="251014" x="3778250" y="2425700"/>
          <p14:tracePt t="251213" x="3771900" y="2425700"/>
          <p14:tracePt t="251233" x="3771900" y="2419350"/>
          <p14:tracePt t="251245" x="3771900" y="2413000"/>
          <p14:tracePt t="251253" x="3771900" y="2406650"/>
          <p14:tracePt t="251264" x="3778250" y="2406650"/>
          <p14:tracePt t="251281" x="3784600" y="2393950"/>
          <p14:tracePt t="251297" x="3790950" y="2381250"/>
          <p14:tracePt t="251314" x="3803650" y="2374900"/>
          <p14:tracePt t="251330" x="3816350" y="2362200"/>
          <p14:tracePt t="251347" x="3829050" y="2349500"/>
          <p14:tracePt t="251364" x="3848100" y="2336800"/>
          <p14:tracePt t="251381" x="3860800" y="2317750"/>
          <p14:tracePt t="251397" x="3873500" y="2305050"/>
          <p14:tracePt t="251414" x="3892550" y="2286000"/>
          <p14:tracePt t="251431" x="3911600" y="2254250"/>
          <p14:tracePt t="251447" x="3924300" y="2241550"/>
          <p14:tracePt t="251464" x="3937000" y="2222500"/>
          <p14:tracePt t="251481" x="3956050" y="2197100"/>
          <p14:tracePt t="251497" x="3975100" y="2178050"/>
          <p14:tracePt t="251514" x="3994150" y="2159000"/>
          <p14:tracePt t="251531" x="4032250" y="2133600"/>
          <p14:tracePt t="251547" x="4064000" y="2101850"/>
          <p14:tracePt t="251549" x="4070350" y="2101850"/>
          <p14:tracePt t="251564" x="4089400" y="2076450"/>
          <p14:tracePt t="251581" x="4114800" y="2057400"/>
          <p14:tracePt t="251597" x="4127500" y="2038350"/>
          <p14:tracePt t="251614" x="4140200" y="2019300"/>
          <p14:tracePt t="251631" x="4152900" y="2000250"/>
          <p14:tracePt t="251647" x="4165600" y="1987550"/>
          <p14:tracePt t="251664" x="4178300" y="1968500"/>
          <p14:tracePt t="251681" x="4197350" y="1949450"/>
          <p14:tracePt t="251697" x="4210050" y="1930400"/>
          <p14:tracePt t="251714" x="4216400" y="1917700"/>
          <p14:tracePt t="251730" x="4222750" y="1905000"/>
          <p14:tracePt t="251747" x="4229100" y="1905000"/>
          <p14:tracePt t="251764" x="4235450" y="1898650"/>
          <p14:tracePt t="251781" x="4235450" y="1885950"/>
          <p14:tracePt t="251798" x="4241800" y="1885950"/>
          <p14:tracePt t="259089" x="4241800" y="1892300"/>
          <p14:tracePt t="259101" x="4241800" y="1898650"/>
          <p14:tracePt t="259104" x="4235450" y="1898650"/>
          <p14:tracePt t="259114" x="4229100" y="1898650"/>
          <p14:tracePt t="259130" x="4222750" y="1911350"/>
          <p14:tracePt t="259147" x="4203700" y="1930400"/>
          <p14:tracePt t="259164" x="4159250" y="1955800"/>
          <p14:tracePt t="259180" x="4089400" y="1987550"/>
          <p14:tracePt t="259197" x="4025900" y="2000250"/>
          <p14:tracePt t="259214" x="3968750" y="2019300"/>
          <p14:tracePt t="259230" x="3911600" y="2025650"/>
          <p14:tracePt t="259247" x="3848100" y="2038350"/>
          <p14:tracePt t="259264" x="3784600" y="2038350"/>
          <p14:tracePt t="259280" x="3727450" y="2038350"/>
          <p14:tracePt t="259297" x="3683000" y="2038350"/>
          <p14:tracePt t="259314" x="3651250" y="2038350"/>
          <p14:tracePt t="259330" x="3625850" y="2038350"/>
          <p14:tracePt t="259347" x="3613150" y="2038350"/>
          <p14:tracePt t="259364" x="3600450" y="2038350"/>
          <p14:tracePt t="259380" x="3587750" y="2038350"/>
          <p14:tracePt t="259397" x="3568700" y="2038350"/>
          <p14:tracePt t="259414" x="3549650" y="2044700"/>
          <p14:tracePt t="259430" x="3524250" y="2051050"/>
          <p14:tracePt t="259447" x="3505200" y="2051050"/>
          <p14:tracePt t="259464" x="3486150" y="2057400"/>
          <p14:tracePt t="259480" x="3473450" y="2070100"/>
          <p14:tracePt t="259497" x="3460750" y="2076450"/>
          <p14:tracePt t="259514" x="3454400" y="2082800"/>
          <p14:tracePt t="259530" x="3448050" y="2095500"/>
          <p14:tracePt t="259547" x="3441700" y="2095500"/>
          <p14:tracePt t="259564" x="3441700" y="2101850"/>
          <p14:tracePt t="260124" x="3441700" y="2095500"/>
          <p14:tracePt t="260128" x="3441700" y="2089150"/>
          <p14:tracePt t="260376" x="3441700" y="2095500"/>
          <p14:tracePt t="260385" x="3441700" y="2101850"/>
          <p14:tracePt t="260392" x="3435350" y="2108200"/>
          <p14:tracePt t="260400" x="3435350" y="2114550"/>
          <p14:tracePt t="260413" x="3422650" y="2127250"/>
          <p14:tracePt t="260430" x="3397250" y="2152650"/>
          <p14:tracePt t="260447" x="3371850" y="2171700"/>
          <p14:tracePt t="260463" x="3346450" y="2197100"/>
          <p14:tracePt t="260480" x="3302000" y="2222500"/>
          <p14:tracePt t="260497" x="3257550" y="2254250"/>
          <p14:tracePt t="260514" x="3200400" y="2279650"/>
          <p14:tracePt t="260530" x="3130550" y="2311400"/>
          <p14:tracePt t="260547" x="3067050" y="2336800"/>
          <p14:tracePt t="260564" x="2990850" y="2368550"/>
          <p14:tracePt t="260565" x="2965450" y="2381250"/>
          <p14:tracePt t="260580" x="2870200" y="2406650"/>
          <p14:tracePt t="260597" x="2762250" y="2425700"/>
          <p14:tracePt t="260614" x="2647950" y="2444750"/>
          <p14:tracePt t="260630" x="2533650" y="2451100"/>
          <p14:tracePt t="260647" x="2425700" y="2451100"/>
          <p14:tracePt t="260663" x="2336800" y="2451100"/>
          <p14:tracePt t="260680" x="2254250" y="2451100"/>
          <p14:tracePt t="260697" x="2216150" y="2444750"/>
          <p14:tracePt t="260713" x="2197100" y="2438400"/>
          <p14:tracePt t="260730" x="2178050" y="2425700"/>
          <p14:tracePt t="260747" x="2152650" y="2419350"/>
          <p14:tracePt t="260763" x="2120900" y="2413000"/>
          <p14:tracePt t="260780" x="2095500" y="2406650"/>
          <p14:tracePt t="260797" x="2082800" y="2406650"/>
          <p14:tracePt t="260814" x="2076450" y="2406650"/>
          <p14:tracePt t="260905" x="2070100" y="2406650"/>
          <p14:tracePt t="260925" x="2063750" y="2406650"/>
          <p14:tracePt t="260928" x="2057400" y="2406650"/>
          <p14:tracePt t="260973" x="2051050" y="2406650"/>
          <p14:tracePt t="261209" x="2044700" y="2406650"/>
          <p14:tracePt t="261221" x="2044700" y="2400300"/>
          <p14:tracePt t="261229" x="2044700" y="2393950"/>
          <p14:tracePt t="261233" x="2038350" y="2393950"/>
          <p14:tracePt t="261247" x="2032000" y="2381250"/>
          <p14:tracePt t="261264" x="2019300" y="2368550"/>
          <p14:tracePt t="261280" x="2006600" y="2349500"/>
          <p14:tracePt t="261297" x="1987550" y="2330450"/>
          <p14:tracePt t="261313" x="1943100" y="2292350"/>
          <p14:tracePt t="261330" x="1892300" y="2260600"/>
          <p14:tracePt t="261347" x="1841500" y="2222500"/>
          <p14:tracePt t="261364" x="1790700" y="2197100"/>
          <p14:tracePt t="261380" x="1752600" y="2159000"/>
          <p14:tracePt t="261397" x="1708150" y="2120900"/>
          <p14:tracePt t="261414" x="1670050" y="2076450"/>
          <p14:tracePt t="261430" x="1638300" y="2038350"/>
          <p14:tracePt t="261447" x="1606550" y="1993900"/>
          <p14:tracePt t="261464" x="1581150" y="1968500"/>
          <p14:tracePt t="261480" x="1555750" y="1949450"/>
          <p14:tracePt t="261497" x="1543050" y="1930400"/>
          <p14:tracePt t="261514" x="1530350" y="1917700"/>
          <p14:tracePt t="261530" x="1511300" y="1905000"/>
          <p14:tracePt t="261547" x="1504950" y="1898650"/>
          <p14:tracePt t="261564" x="1498600" y="1898650"/>
          <p14:tracePt t="261670" x="1511300" y="1898650"/>
          <p14:tracePt t="261675" x="1517650" y="1905000"/>
          <p14:tracePt t="261680" x="1524000" y="1917700"/>
          <p14:tracePt t="261697" x="1581150" y="1955800"/>
          <p14:tracePt t="261713" x="1651000" y="2025650"/>
          <p14:tracePt t="261731" x="1720850" y="2108200"/>
          <p14:tracePt t="261747" x="1784350" y="2197100"/>
          <p14:tracePt t="261763" x="1835150" y="2260600"/>
          <p14:tracePt t="261780" x="1879600" y="2330450"/>
          <p14:tracePt t="261797" x="1911350" y="2387600"/>
          <p14:tracePt t="261814" x="1930400" y="2419350"/>
          <p14:tracePt t="261830" x="1943100" y="2432050"/>
          <p14:tracePt t="261847" x="1943100" y="2438400"/>
          <p14:tracePt t="261930" x="1949450" y="2438400"/>
          <p14:tracePt t="261982" x="1949450" y="2432050"/>
          <p14:tracePt t="261986" x="1949450" y="2425700"/>
          <p14:tracePt t="261997" x="1949450" y="2419350"/>
          <p14:tracePt t="262014" x="1949450" y="2393950"/>
          <p14:tracePt t="262030" x="1949450" y="2355850"/>
          <p14:tracePt t="262047" x="1917700" y="2317750"/>
          <p14:tracePt t="262064" x="1885950" y="2266950"/>
          <p14:tracePt t="262065" x="1873250" y="2254250"/>
          <p14:tracePt t="262080" x="1841500" y="2216150"/>
          <p14:tracePt t="262097" x="1797050" y="2171700"/>
          <p14:tracePt t="262114" x="1739900" y="2114550"/>
          <p14:tracePt t="262130" x="1701800" y="2082800"/>
          <p14:tracePt t="262147" x="1663700" y="2051050"/>
          <p14:tracePt t="262164" x="1625600" y="2019300"/>
          <p14:tracePt t="262180" x="1606550" y="2006600"/>
          <p14:tracePt t="262197" x="1587500" y="1987550"/>
          <p14:tracePt t="262214" x="1568450" y="1955800"/>
          <p14:tracePt t="262230" x="1555750" y="1936750"/>
          <p14:tracePt t="262247" x="1543050" y="1911350"/>
          <p14:tracePt t="262264" x="1536700" y="1885950"/>
          <p14:tracePt t="262280" x="1524000" y="1873250"/>
          <p14:tracePt t="262297" x="1524000" y="1866900"/>
          <p14:tracePt t="262313" x="1517650" y="1860550"/>
          <p14:tracePt t="262330" x="1517650" y="1854200"/>
          <p14:tracePt t="262462" x="1524000" y="1860550"/>
          <p14:tracePt t="262466" x="1536700" y="1866900"/>
          <p14:tracePt t="262480" x="1562100" y="1898650"/>
          <p14:tracePt t="262497" x="1612900" y="1936750"/>
          <p14:tracePt t="262514" x="1708150" y="2006600"/>
          <p14:tracePt t="262530" x="1765300" y="2063750"/>
          <p14:tracePt t="262547" x="1822450" y="2114550"/>
          <p14:tracePt t="262563" x="1873250" y="2178050"/>
          <p14:tracePt t="262580" x="1930400" y="2241550"/>
          <p14:tracePt t="262597" x="1981200" y="2292350"/>
          <p14:tracePt t="262614" x="2051050" y="2355850"/>
          <p14:tracePt t="262630" x="2101850" y="2374900"/>
          <p14:tracePt t="262647" x="2120900" y="2381250"/>
          <p14:tracePt t="262664" x="2120900" y="2387600"/>
          <p14:tracePt t="262680" x="2127250" y="2387600"/>
          <p14:tracePt t="262762" x="2127250" y="2381250"/>
          <p14:tracePt t="262770" x="2120900" y="2374900"/>
          <p14:tracePt t="262780" x="2120900" y="2362200"/>
          <p14:tracePt t="262797" x="2095500" y="2343150"/>
          <p14:tracePt t="262813" x="2051050" y="2292350"/>
          <p14:tracePt t="262830" x="2006600" y="2241550"/>
          <p14:tracePt t="262847" x="1955800" y="2184400"/>
          <p14:tracePt t="262864" x="1885950" y="2114550"/>
          <p14:tracePt t="262880" x="1784350" y="2044700"/>
          <p14:tracePt t="262897" x="1695450" y="1968500"/>
          <p14:tracePt t="262914" x="1600200" y="1885950"/>
          <p14:tracePt t="262930" x="1536700" y="1828800"/>
          <p14:tracePt t="262947" x="1479550" y="1778000"/>
          <p14:tracePt t="262964" x="1422400" y="1727200"/>
          <p14:tracePt t="262980" x="1390650" y="1701800"/>
          <p14:tracePt t="262997" x="1377950" y="1695450"/>
          <p14:tracePt t="263014" x="1377950" y="1689100"/>
          <p14:tracePt t="263098" x="1377950" y="1695450"/>
          <p14:tracePt t="263102" x="1377950" y="1701800"/>
          <p14:tracePt t="263114" x="1377950" y="1720850"/>
          <p14:tracePt t="263130" x="1377950" y="1765300"/>
          <p14:tracePt t="263147" x="1397000" y="1816100"/>
          <p14:tracePt t="263163" x="1447800" y="1873250"/>
          <p14:tracePt t="263180" x="1517650" y="1962150"/>
          <p14:tracePt t="263197" x="1625600" y="2051050"/>
          <p14:tracePt t="263213" x="1784350" y="2165350"/>
          <p14:tracePt t="263230" x="1905000" y="2247900"/>
          <p14:tracePt t="263247" x="2012950" y="2317750"/>
          <p14:tracePt t="263263" x="2101850" y="2374900"/>
          <p14:tracePt t="263280" x="2152650" y="2419350"/>
          <p14:tracePt t="263297" x="2178050" y="2432050"/>
          <p14:tracePt t="263313" x="2184400" y="2444750"/>
          <p14:tracePt t="263394" x="2178050" y="2444750"/>
          <p14:tracePt t="263398" x="2171700" y="2438400"/>
          <p14:tracePt t="263402" x="2165350" y="2438400"/>
          <p14:tracePt t="263414" x="2139950" y="2406650"/>
          <p14:tracePt t="263430" x="2089150" y="2349500"/>
          <p14:tracePt t="263447" x="2012950" y="2260600"/>
          <p14:tracePt t="263463" x="1911350" y="2171700"/>
          <p14:tracePt t="263480" x="1816100" y="2089150"/>
          <p14:tracePt t="263497" x="1708150" y="2006600"/>
          <p14:tracePt t="263514" x="1606550" y="1911350"/>
          <p14:tracePt t="263530" x="1536700" y="1854200"/>
          <p14:tracePt t="263547" x="1485900" y="1797050"/>
          <p14:tracePt t="263564" x="1447800" y="1765300"/>
          <p14:tracePt t="263580" x="1441450" y="1752600"/>
          <p14:tracePt t="263670" x="1441450" y="1758950"/>
          <p14:tracePt t="263674" x="1441450" y="1765300"/>
          <p14:tracePt t="263680" x="1447800" y="1778000"/>
          <p14:tracePt t="263697" x="1492250" y="1828800"/>
          <p14:tracePt t="263713" x="1581150" y="1917700"/>
          <p14:tracePt t="263730" x="1708150" y="2012950"/>
          <p14:tracePt t="263747" x="1835150" y="2108200"/>
          <p14:tracePt t="263763" x="1930400" y="2190750"/>
          <p14:tracePt t="263780" x="2006600" y="2247900"/>
          <p14:tracePt t="263797" x="2051050" y="2286000"/>
          <p14:tracePt t="263814" x="2082800" y="2305050"/>
          <p14:tracePt t="263830" x="2082800" y="2311400"/>
          <p14:tracePt t="263874" x="2082800" y="2305050"/>
          <p14:tracePt t="263880" x="2082800" y="2298700"/>
          <p14:tracePt t="263897" x="2051050" y="2266950"/>
          <p14:tracePt t="263914" x="1993900" y="2190750"/>
          <p14:tracePt t="263930" x="1936750" y="2127250"/>
          <p14:tracePt t="263947" x="1854200" y="2051050"/>
          <p14:tracePt t="263964" x="1758950" y="1955800"/>
          <p14:tracePt t="263980" x="1682750" y="1879600"/>
          <p14:tracePt t="263997" x="1619250" y="1822450"/>
          <p14:tracePt t="264014" x="1568450" y="1771650"/>
          <p14:tracePt t="264030" x="1517650" y="1746250"/>
          <p14:tracePt t="264047" x="1498600" y="1739900"/>
          <p14:tracePt t="264123" x="1498600" y="1746250"/>
          <p14:tracePt t="264127" x="1504950" y="1752600"/>
          <p14:tracePt t="264131" x="1511300" y="1758950"/>
          <p14:tracePt t="264147" x="1555750" y="1822450"/>
          <p14:tracePt t="264164" x="1600200" y="1905000"/>
          <p14:tracePt t="264180" x="1663700" y="2000250"/>
          <p14:tracePt t="264197" x="1746250" y="2089150"/>
          <p14:tracePt t="264214" x="1847850" y="2178050"/>
          <p14:tracePt t="264230" x="1930400" y="2266950"/>
          <p14:tracePt t="264247" x="1974850" y="2311400"/>
          <p14:tracePt t="264264" x="2000250" y="2336800"/>
          <p14:tracePt t="264311" x="1993900" y="2336800"/>
          <p14:tracePt t="264315" x="1987550" y="2330450"/>
          <p14:tracePt t="264330" x="1949450" y="2292350"/>
          <p14:tracePt t="264347" x="1892300" y="2222500"/>
          <p14:tracePt t="264364" x="1822450" y="2146300"/>
          <p14:tracePt t="264380" x="1746250" y="2063750"/>
          <p14:tracePt t="264397" x="1676400" y="1993900"/>
          <p14:tracePt t="264413" x="1606550" y="1930400"/>
          <p14:tracePt t="264430" x="1530350" y="1860550"/>
          <p14:tracePt t="264447" x="1441450" y="1790700"/>
          <p14:tracePt t="264463" x="1384300" y="1758950"/>
          <p14:tracePt t="264480" x="1352550" y="1746250"/>
          <p14:tracePt t="264497" x="1346200" y="1739900"/>
          <p14:tracePt t="264555" x="1346200" y="1746250"/>
          <p14:tracePt t="264563" x="1346200" y="1758950"/>
          <p14:tracePt t="264567" x="1352550" y="1771650"/>
          <p14:tracePt t="264580" x="1390650" y="1828800"/>
          <p14:tracePt t="264597" x="1460500" y="1917700"/>
          <p14:tracePt t="264613" x="1543050" y="2012950"/>
          <p14:tracePt t="264630" x="1638300" y="2101850"/>
          <p14:tracePt t="264647" x="1752600" y="2216150"/>
          <p14:tracePt t="264664" x="1809750" y="2266950"/>
          <p14:tracePt t="264680" x="1841500" y="2298700"/>
          <p14:tracePt t="264697" x="1847850" y="2305050"/>
          <p14:tracePt t="264751" x="1841500" y="2292350"/>
          <p14:tracePt t="264755" x="1835150" y="2292350"/>
          <p14:tracePt t="264763" x="1822450" y="2273300"/>
          <p14:tracePt t="264780" x="1784350" y="2235200"/>
          <p14:tracePt t="264797" x="1739900" y="2197100"/>
          <p14:tracePt t="264813" x="1695450" y="2159000"/>
          <p14:tracePt t="264830" x="1651000" y="2114550"/>
          <p14:tracePt t="264847" x="1587500" y="2063750"/>
          <p14:tracePt t="264864" x="1549400" y="2025650"/>
          <p14:tracePt t="264880" x="1524000" y="2006600"/>
          <p14:tracePt t="264897" x="1504950" y="1993900"/>
          <p14:tracePt t="264991" x="1504950" y="2006600"/>
          <p14:tracePt t="264995" x="1504950" y="2019300"/>
          <p14:tracePt t="264999" x="1511300" y="2032000"/>
          <p14:tracePt t="265013" x="1536700" y="2070100"/>
          <p14:tracePt t="265030" x="1574800" y="2139950"/>
          <p14:tracePt t="265047" x="1631950" y="2222500"/>
          <p14:tracePt t="265063" x="1689100" y="2286000"/>
          <p14:tracePt t="265080" x="1727200" y="2336800"/>
          <p14:tracePt t="265097" x="1765300" y="2381250"/>
          <p14:tracePt t="265114" x="1784350" y="2393950"/>
          <p14:tracePt t="265130" x="1790700" y="2406650"/>
          <p14:tracePt t="265335" x="1790700" y="2400300"/>
          <p14:tracePt t="265347" x="1790700" y="2393950"/>
          <p14:tracePt t="265963" x="1790700" y="2387600"/>
          <p14:tracePt t="266423" x="1784350" y="2387600"/>
          <p14:tracePt t="266435" x="1778000" y="2381250"/>
          <p14:tracePt t="266443" x="1778000" y="2374900"/>
          <p14:tracePt t="266447" x="1771650" y="2374900"/>
          <p14:tracePt t="266464" x="1765300" y="2368550"/>
          <p14:tracePt t="266481" x="1739900" y="2349500"/>
          <p14:tracePt t="266497" x="1695450" y="2311400"/>
          <p14:tracePt t="266514" x="1657350" y="2273300"/>
          <p14:tracePt t="266530" x="1631950" y="2235200"/>
          <p14:tracePt t="266547" x="1606550" y="2190750"/>
          <p14:tracePt t="266563" x="1581150" y="2152650"/>
          <p14:tracePt t="266580" x="1562100" y="2114550"/>
          <p14:tracePt t="266597" x="1549400" y="2076450"/>
          <p14:tracePt t="266613" x="1543050" y="2038350"/>
          <p14:tracePt t="266630" x="1524000" y="1987550"/>
          <p14:tracePt t="266647" x="1511300" y="1930400"/>
          <p14:tracePt t="266664" x="1492250" y="1892300"/>
          <p14:tracePt t="266680" x="1479550" y="1854200"/>
          <p14:tracePt t="266697" x="1466850" y="1822450"/>
          <p14:tracePt t="266713" x="1454150" y="1803400"/>
          <p14:tracePt t="266730" x="1447800" y="1784350"/>
          <p14:tracePt t="266747" x="1435100" y="1765300"/>
          <p14:tracePt t="266763" x="1428750" y="1746250"/>
          <p14:tracePt t="266780" x="1416050" y="1733550"/>
          <p14:tracePt t="266797" x="1409700" y="1727200"/>
          <p14:tracePt t="266813" x="1403350" y="1720850"/>
          <p14:tracePt t="267028" x="1403350" y="1727200"/>
          <p14:tracePt t="267036" x="1403350" y="1733550"/>
          <p14:tracePt t="267047" x="1403350" y="1739900"/>
          <p14:tracePt t="267064" x="1403350" y="1752600"/>
          <p14:tracePt t="267080" x="1403350" y="1758950"/>
          <p14:tracePt t="267132" x="1403350" y="1765300"/>
          <p14:tracePt t="267273" x="1409700" y="1765300"/>
          <p14:tracePt t="267280" x="1416050" y="1765300"/>
          <p14:tracePt t="267284" x="1422400" y="1765300"/>
          <p14:tracePt t="267297" x="1447800" y="1765300"/>
          <p14:tracePt t="267314" x="1492250" y="1765300"/>
          <p14:tracePt t="267330" x="1562100" y="1765300"/>
          <p14:tracePt t="267347" x="1651000" y="1765300"/>
          <p14:tracePt t="267363" x="1733550" y="1771650"/>
          <p14:tracePt t="267380" x="1809750" y="1790700"/>
          <p14:tracePt t="267397" x="1854200" y="1790700"/>
          <p14:tracePt t="267413" x="1866900" y="1790700"/>
          <p14:tracePt t="267430" x="1873250" y="1797050"/>
          <p14:tracePt t="267447" x="1879600" y="1797050"/>
          <p14:tracePt t="267463" x="1885950" y="1797050"/>
          <p14:tracePt t="267480" x="1892300" y="1797050"/>
          <p14:tracePt t="267497" x="1911350" y="1797050"/>
          <p14:tracePt t="267514" x="1943100" y="1797050"/>
          <p14:tracePt t="267530" x="2000250" y="1797050"/>
          <p14:tracePt t="267547" x="2063750" y="1797050"/>
          <p14:tracePt t="267563" x="2146300" y="1790700"/>
          <p14:tracePt t="267565" x="2171700" y="1790700"/>
          <p14:tracePt t="267580" x="2273300" y="1790700"/>
          <p14:tracePt t="267597" x="2362200" y="1790700"/>
          <p14:tracePt t="267613" x="2451100" y="1790700"/>
          <p14:tracePt t="267630" x="2527300" y="1790700"/>
          <p14:tracePt t="267647" x="2584450" y="1790700"/>
          <p14:tracePt t="267663" x="2635250" y="1790700"/>
          <p14:tracePt t="267680" x="2673350" y="1790700"/>
          <p14:tracePt t="267697" x="2698750" y="1784350"/>
          <p14:tracePt t="267713" x="2705100" y="1784350"/>
          <p14:tracePt t="267730" x="2711450" y="1784350"/>
          <p14:tracePt t="267772" x="2717800" y="1784350"/>
          <p14:tracePt t="267784" x="2724150" y="1778000"/>
          <p14:tracePt t="267797" x="2736850" y="1771650"/>
          <p14:tracePt t="267813" x="2743200" y="1771650"/>
          <p14:tracePt t="267830" x="2762250" y="1771650"/>
          <p14:tracePt t="267847" x="2774950" y="1771650"/>
          <p14:tracePt t="267924" x="2781300" y="1771650"/>
          <p14:tracePt t="267932" x="2787650" y="1765300"/>
          <p14:tracePt t="268068" x="2794000" y="1765300"/>
          <p14:tracePt t="268080" x="2800350" y="1765300"/>
          <p14:tracePt t="268092" x="2806700" y="1765300"/>
          <p14:tracePt t="268097" x="2813050" y="1771650"/>
          <p14:tracePt t="268113" x="2813050" y="1778000"/>
          <p14:tracePt t="268130" x="2819400" y="1778000"/>
          <p14:tracePt t="268205" x="2819400" y="1784350"/>
          <p14:tracePt t="268212" x="2825750" y="1784350"/>
          <p14:tracePt t="268228" x="2825750" y="1790700"/>
          <p14:tracePt t="268236" x="2832100" y="1790700"/>
          <p14:tracePt t="268247" x="2838450" y="1797050"/>
          <p14:tracePt t="268263" x="2857500" y="1816100"/>
          <p14:tracePt t="268280" x="2882900" y="1841500"/>
          <p14:tracePt t="268297" x="2908300" y="1866900"/>
          <p14:tracePt t="268313" x="2927350" y="1892300"/>
          <p14:tracePt t="268330" x="2940050" y="1917700"/>
          <p14:tracePt t="268347" x="2965450" y="1955800"/>
          <p14:tracePt t="268364" x="2984500" y="1993900"/>
          <p14:tracePt t="268380" x="3016250" y="2038350"/>
          <p14:tracePt t="268397" x="3035300" y="2076450"/>
          <p14:tracePt t="268413" x="3073400" y="2127250"/>
          <p14:tracePt t="268430" x="3111500" y="2165350"/>
          <p14:tracePt t="268447" x="3149600" y="2216150"/>
          <p14:tracePt t="268463" x="3194050" y="2254250"/>
          <p14:tracePt t="268480" x="3257550" y="2311400"/>
          <p14:tracePt t="268497" x="3295650" y="2355850"/>
          <p14:tracePt t="268514" x="3327400" y="2387600"/>
          <p14:tracePt t="268530" x="3352800" y="2413000"/>
          <p14:tracePt t="268547" x="3371850" y="2432050"/>
          <p14:tracePt t="268563" x="3397250" y="2451100"/>
          <p14:tracePt t="268564" x="3397250" y="2457450"/>
          <p14:tracePt t="268580" x="3416300" y="2476500"/>
          <p14:tracePt t="268597" x="3429000" y="2482850"/>
          <p14:tracePt t="268613" x="3435350" y="2495550"/>
          <p14:tracePt t="268630" x="3441700" y="2495550"/>
          <p14:tracePt t="268647" x="3448050" y="2501900"/>
          <p14:tracePt t="268663" x="3454400" y="2501900"/>
          <p14:tracePt t="268680" x="3473450" y="2508250"/>
          <p14:tracePt t="268697" x="3492500" y="2520950"/>
          <p14:tracePt t="268713" x="3511550" y="2527300"/>
          <p14:tracePt t="268730" x="3530600" y="2540000"/>
          <p14:tracePt t="268747" x="3549650" y="2546350"/>
          <p14:tracePt t="268763" x="3581400" y="2559050"/>
          <p14:tracePt t="268780" x="3600450" y="2565400"/>
          <p14:tracePt t="268797" x="3613150" y="2565400"/>
          <p14:tracePt t="268813" x="3625850" y="2565400"/>
          <p14:tracePt t="268830" x="3632200" y="2565400"/>
          <p14:tracePt t="269108" x="3625850" y="2565400"/>
          <p14:tracePt t="269112" x="3619500" y="2565400"/>
          <p14:tracePt t="269116" x="3613150" y="2565400"/>
          <p14:tracePt t="269130" x="3594100" y="2559050"/>
          <p14:tracePt t="269147" x="3549650" y="2552700"/>
          <p14:tracePt t="269163" x="3498850" y="2546350"/>
          <p14:tracePt t="269180" x="3435350" y="2533650"/>
          <p14:tracePt t="269197" x="3378200" y="2533650"/>
          <p14:tracePt t="269213" x="3333750" y="2533650"/>
          <p14:tracePt t="269230" x="3282950" y="2533650"/>
          <p14:tracePt t="269247" x="3244850" y="2533650"/>
          <p14:tracePt t="269263" x="3200400" y="2533650"/>
          <p14:tracePt t="269280" x="3149600" y="2533650"/>
          <p14:tracePt t="269298" x="3105150" y="2533650"/>
          <p14:tracePt t="269313" x="3054350" y="2540000"/>
          <p14:tracePt t="269330" x="3009900" y="2546350"/>
          <p14:tracePt t="269347" x="2959100" y="2546350"/>
          <p14:tracePt t="269363" x="2927350" y="2546350"/>
          <p14:tracePt t="269380" x="2882900" y="2546350"/>
          <p14:tracePt t="269397" x="2876550" y="2546350"/>
          <p14:tracePt t="269464" x="2870200" y="2546350"/>
          <p14:tracePt t="269480" x="2863850" y="2546350"/>
          <p14:tracePt t="269488" x="2851150" y="2540000"/>
          <p14:tracePt t="269497" x="2838450" y="2520950"/>
          <p14:tracePt t="269514" x="2794000" y="2470150"/>
          <p14:tracePt t="269530" x="2717800" y="2400300"/>
          <p14:tracePt t="269547" x="2590800" y="2311400"/>
          <p14:tracePt t="269563" x="2419350" y="2228850"/>
          <p14:tracePt t="269580" x="2247900" y="2146300"/>
          <p14:tracePt t="269597" x="2025650" y="2051050"/>
          <p14:tracePt t="269613" x="1841500" y="1987550"/>
          <p14:tracePt t="269630" x="1701800" y="1936750"/>
          <p14:tracePt t="269647" x="1574800" y="1898650"/>
          <p14:tracePt t="269663" x="1479550" y="1854200"/>
          <p14:tracePt t="269680" x="1397000" y="1816100"/>
          <p14:tracePt t="269697" x="1333500" y="1784350"/>
          <p14:tracePt t="269713" x="1270000" y="1752600"/>
          <p14:tracePt t="269730" x="1238250" y="1733550"/>
          <p14:tracePt t="269747" x="1225550" y="1727200"/>
          <p14:tracePt t="269802" x="1225550" y="1720850"/>
          <p14:tracePt t="269809" x="1231900" y="1720850"/>
          <p14:tracePt t="269814" x="1244600" y="1720850"/>
          <p14:tracePt t="269830" x="1333500" y="1714500"/>
          <p14:tracePt t="269847" x="1498600" y="1714500"/>
          <p14:tracePt t="269863" x="1746250" y="1714500"/>
          <p14:tracePt t="269880" x="1993900" y="1714500"/>
          <p14:tracePt t="269897" x="2254250" y="1714500"/>
          <p14:tracePt t="269913" x="2393950" y="1714500"/>
          <p14:tracePt t="269930" x="2482850" y="1714500"/>
          <p14:tracePt t="269947" x="2514600" y="1714500"/>
          <p14:tracePt t="269993" x="2514600" y="1708150"/>
          <p14:tracePt t="270005" x="2520950" y="1708150"/>
          <p14:tracePt t="270065" x="2520950" y="1701800"/>
          <p14:tracePt t="270069" x="2527300" y="1701800"/>
          <p14:tracePt t="270085" x="2527300" y="1695450"/>
          <p14:tracePt t="270097" x="2533650" y="1695450"/>
          <p14:tracePt t="270113" x="2540000" y="1695450"/>
          <p14:tracePt t="270130" x="2546350" y="1695450"/>
          <p14:tracePt t="270147" x="2559050" y="1695450"/>
          <p14:tracePt t="270163" x="2571750" y="1695450"/>
          <p14:tracePt t="270180" x="2584450" y="1695450"/>
          <p14:tracePt t="270197" x="2597150" y="1695450"/>
          <p14:tracePt t="270213" x="2622550" y="1701800"/>
          <p14:tracePt t="270230" x="2641600" y="1714500"/>
          <p14:tracePt t="270247" x="2673350" y="1733550"/>
          <p14:tracePt t="270263" x="2717800" y="1765300"/>
          <p14:tracePt t="270280" x="2781300" y="1809750"/>
          <p14:tracePt t="270297" x="2857500" y="1860550"/>
          <p14:tracePt t="270314" x="2997200" y="1936750"/>
          <p14:tracePt t="270330" x="3124200" y="2000250"/>
          <p14:tracePt t="270347" x="3238500" y="2063750"/>
          <p14:tracePt t="270363" x="3333750" y="2114550"/>
          <p14:tracePt t="270380" x="3409950" y="2159000"/>
          <p14:tracePt t="270397" x="3473450" y="2197100"/>
          <p14:tracePt t="270413" x="3536950" y="2241550"/>
          <p14:tracePt t="270430" x="3562350" y="2260600"/>
          <p14:tracePt t="270447" x="3581400" y="2273300"/>
          <p14:tracePt t="270463" x="3587750" y="2279650"/>
          <p14:tracePt t="270480" x="3587750" y="2286000"/>
          <p14:tracePt t="270533" x="3594100" y="2286000"/>
          <p14:tracePt t="270626" x="3600450" y="2286000"/>
          <p14:tracePt t="270629" x="3600450" y="2292350"/>
          <p14:tracePt t="270633" x="3606800" y="2292350"/>
          <p14:tracePt t="270647" x="3606800" y="2305050"/>
          <p14:tracePt t="270663" x="3613150" y="2311400"/>
          <p14:tracePt t="270680" x="3625850" y="2330450"/>
          <p14:tracePt t="270697" x="3638550" y="2362200"/>
          <p14:tracePt t="270713" x="3644900" y="2393950"/>
          <p14:tracePt t="270730" x="3651250" y="2413000"/>
          <p14:tracePt t="270747" x="3657600" y="2432050"/>
          <p14:tracePt t="270763" x="3657600" y="2444750"/>
          <p14:tracePt t="270797" x="3657600" y="2451100"/>
          <p14:tracePt t="270813" x="3632200" y="2457450"/>
          <p14:tracePt t="270830" x="3581400" y="2463800"/>
          <p14:tracePt t="270847" x="3498850" y="2470150"/>
          <p14:tracePt t="270863" x="3390900" y="2470150"/>
          <p14:tracePt t="270880" x="3257550" y="2470150"/>
          <p14:tracePt t="270897" x="3130550" y="2470150"/>
          <p14:tracePt t="270914" x="2921000" y="2470150"/>
          <p14:tracePt t="270930" x="2768600" y="2470150"/>
          <p14:tracePt t="270947" x="2628900" y="2470150"/>
          <p14:tracePt t="270963" x="2520950" y="2470150"/>
          <p14:tracePt t="270980" x="2425700" y="2470150"/>
          <p14:tracePt t="270997" x="2349500" y="2470150"/>
          <p14:tracePt t="271013" x="2305050" y="2470150"/>
          <p14:tracePt t="271030" x="2292350" y="2470150"/>
          <p14:tracePt t="271622" x="2286000" y="2470150"/>
          <p14:tracePt t="271681" x="2279650" y="2470150"/>
          <p14:tracePt t="271685" x="2279650" y="2476500"/>
          <p14:tracePt t="271757" x="2273300" y="2476500"/>
          <p14:tracePt t="271773" x="2266950" y="2482850"/>
          <p14:tracePt t="271789" x="2266950" y="2489200"/>
          <p14:tracePt t="271793" x="2260600" y="2489200"/>
          <p14:tracePt t="271802" x="2254250" y="2489200"/>
          <p14:tracePt t="271813" x="2235200" y="2495550"/>
          <p14:tracePt t="271830" x="2203450" y="2501900"/>
          <p14:tracePt t="271847" x="2190750" y="2501900"/>
          <p14:tracePt t="272077" x="2197100" y="2501900"/>
          <p14:tracePt t="272098" x="2197100" y="2495550"/>
          <p14:tracePt t="272121" x="2197100" y="2489200"/>
          <p14:tracePt t="272193" x="2209800" y="2495550"/>
          <p14:tracePt t="272197" x="2222500" y="2495550"/>
          <p14:tracePt t="272201" x="2228850" y="2501900"/>
          <p14:tracePt t="272213" x="2254250" y="2508250"/>
          <p14:tracePt t="272230" x="2311400" y="2533650"/>
          <p14:tracePt t="272246" x="2343150" y="2540000"/>
          <p14:tracePt t="272263" x="2368550" y="2546350"/>
          <p14:tracePt t="272280" x="2374900" y="2552700"/>
          <p14:tracePt t="272297" x="2381250" y="2552700"/>
          <p14:tracePt t="272438" x="2381250" y="2559050"/>
          <p14:tracePt t="272446" x="2381250" y="2565400"/>
          <p14:tracePt t="272451" x="2374900" y="2565400"/>
          <p14:tracePt t="272463" x="2362200" y="2571750"/>
          <p14:tracePt t="272480" x="2355850" y="2578100"/>
          <p14:tracePt t="272497" x="2349500" y="2578100"/>
          <p14:tracePt t="272513" x="2336800" y="2590800"/>
          <p14:tracePt t="272530" x="2330450" y="2590800"/>
          <p14:tracePt t="272655" x="2324100" y="2590800"/>
          <p14:tracePt t="272667" x="2317750" y="2590800"/>
          <p14:tracePt t="272675" x="2311400" y="2590800"/>
          <p14:tracePt t="272687" x="2305050" y="2584450"/>
          <p14:tracePt t="272703" x="2298700" y="2578100"/>
          <p14:tracePt t="272715" x="2292350" y="2571750"/>
          <p14:tracePt t="272730" x="2286000" y="2571750"/>
          <p14:tracePt t="272747" x="2279650" y="2565400"/>
          <p14:tracePt t="272763" x="2273300" y="2559050"/>
          <p14:tracePt t="272780" x="2266950" y="2559050"/>
          <p14:tracePt t="272835" x="2260600" y="2559050"/>
          <p14:tracePt t="272842" x="2254250" y="2559050"/>
          <p14:tracePt t="272862" x="2247900" y="2559050"/>
          <p14:tracePt t="272883" x="2241550" y="2559050"/>
          <p14:tracePt t="272894" x="2235200" y="2559050"/>
          <p14:tracePt t="272899" x="2228850" y="2559050"/>
          <p14:tracePt t="272913" x="2222500" y="2552700"/>
          <p14:tracePt t="272930" x="2209800" y="2546350"/>
          <p14:tracePt t="272947" x="2190750" y="2533650"/>
          <p14:tracePt t="272963" x="2165350" y="2520950"/>
          <p14:tracePt t="272980" x="2120900" y="2495550"/>
          <p14:tracePt t="272997" x="2076450" y="2463800"/>
          <p14:tracePt t="273013" x="2019300" y="2419350"/>
          <p14:tracePt t="273030" x="1974850" y="2381250"/>
          <p14:tracePt t="273046" x="1924050" y="2349500"/>
          <p14:tracePt t="273064" x="1885950" y="2317750"/>
          <p14:tracePt t="273080" x="1847850" y="2279650"/>
          <p14:tracePt t="273096" x="1816100" y="2247900"/>
          <p14:tracePt t="273113" x="1784350" y="2190750"/>
          <p14:tracePt t="273130" x="1746250" y="2127250"/>
          <p14:tracePt t="273146" x="1689100" y="2044700"/>
          <p14:tracePt t="273163" x="1644650" y="2000250"/>
          <p14:tracePt t="273180" x="1612900" y="1968500"/>
          <p14:tracePt t="273196" x="1562100" y="1930400"/>
          <p14:tracePt t="273213" x="1511300" y="1905000"/>
          <p14:tracePt t="273230" x="1460500" y="1873250"/>
          <p14:tracePt t="273246" x="1416050" y="1841500"/>
          <p14:tracePt t="273263" x="1371600" y="1809750"/>
          <p14:tracePt t="273280" x="1346200" y="1797050"/>
          <p14:tracePt t="273296" x="1333500" y="1790700"/>
          <p14:tracePt t="273313" x="1327150" y="1784350"/>
          <p14:tracePt t="273330" x="1320800" y="1778000"/>
          <p14:tracePt t="273347" x="1320800" y="1771650"/>
          <p14:tracePt t="273463" x="1327150" y="1771650"/>
          <p14:tracePt t="273467" x="1339850" y="1778000"/>
          <p14:tracePt t="273480" x="1371600" y="1803400"/>
          <p14:tracePt t="273497" x="1428750" y="1854200"/>
          <p14:tracePt t="273514" x="1492250" y="1898650"/>
          <p14:tracePt t="273530" x="1562100" y="1968500"/>
          <p14:tracePt t="273547" x="1644650" y="2051050"/>
          <p14:tracePt t="273564" x="1727200" y="2120900"/>
          <p14:tracePt t="273580" x="1797050" y="2190750"/>
          <p14:tracePt t="273597" x="1873250" y="2254250"/>
          <p14:tracePt t="273613" x="1924050" y="2317750"/>
          <p14:tracePt t="273630" x="1962150" y="2374900"/>
          <p14:tracePt t="273647" x="2006600" y="2425700"/>
          <p14:tracePt t="273664" x="2032000" y="2457450"/>
          <p14:tracePt t="273680" x="2051050" y="2476500"/>
          <p14:tracePt t="273697" x="2057400" y="2482850"/>
          <p14:tracePt t="273713" x="2063750" y="2482850"/>
          <p14:tracePt t="273730" x="2070100" y="2489200"/>
          <p14:tracePt t="273747" x="2076450" y="2501900"/>
          <p14:tracePt t="273763" x="2082800" y="2508250"/>
          <p14:tracePt t="273780" x="2089150" y="2514600"/>
          <p14:tracePt t="273796" x="2095500" y="2527300"/>
          <p14:tracePt t="273813" x="2108200" y="2533650"/>
          <p14:tracePt t="273830" x="2114550" y="2540000"/>
          <p14:tracePt t="273847" x="2139950" y="2559050"/>
          <p14:tracePt t="273863" x="2152650" y="2565400"/>
          <p14:tracePt t="273880" x="2171700" y="2578100"/>
          <p14:tracePt t="273896" x="2178050" y="2578100"/>
          <p14:tracePt t="273914" x="2184400" y="2578100"/>
          <p14:tracePt t="274011" x="2178050" y="2578100"/>
          <p14:tracePt t="274015" x="2171700" y="2571750"/>
          <p14:tracePt t="274019" x="2159000" y="2559050"/>
          <p14:tracePt t="274030" x="2146300" y="2546350"/>
          <p14:tracePt t="274046" x="2076450" y="2489200"/>
          <p14:tracePt t="274063" x="2032000" y="2451100"/>
          <p14:tracePt t="274080" x="1981200" y="2419350"/>
          <p14:tracePt t="274097" x="1943100" y="2387600"/>
          <p14:tracePt t="274113" x="1898650" y="2349500"/>
          <p14:tracePt t="274130" x="1847850" y="2292350"/>
          <p14:tracePt t="274147" x="1790700" y="2222500"/>
          <p14:tracePt t="274163" x="1733550" y="2159000"/>
          <p14:tracePt t="274180" x="1676400" y="2101850"/>
          <p14:tracePt t="274197" x="1625600" y="2044700"/>
          <p14:tracePt t="274213" x="1568450" y="1993900"/>
          <p14:tracePt t="274230" x="1530350" y="1955800"/>
          <p14:tracePt t="274246" x="1473200" y="1898650"/>
          <p14:tracePt t="274263" x="1435100" y="1866900"/>
          <p14:tracePt t="274280" x="1403350" y="1835150"/>
          <p14:tracePt t="274296" x="1377950" y="1809750"/>
          <p14:tracePt t="274313" x="1358900" y="1797050"/>
          <p14:tracePt t="274330" x="1352550" y="1784350"/>
          <p14:tracePt t="274346" x="1346200" y="1784350"/>
          <p14:tracePt t="274363" x="1339850" y="1778000"/>
          <p14:tracePt t="274463" x="1339850" y="1771650"/>
          <p14:tracePt t="274491" x="1339850" y="1765300"/>
          <p14:tracePt t="274495" x="1352550" y="1758950"/>
          <p14:tracePt t="274499" x="1358900" y="1758950"/>
          <p14:tracePt t="274513" x="1409700" y="1746250"/>
          <p14:tracePt t="274530" x="1479550" y="1727200"/>
          <p14:tracePt t="274546" x="1600200" y="1708150"/>
          <p14:tracePt t="274563" x="1720850" y="1701800"/>
          <p14:tracePt t="274580" x="1822450" y="1695450"/>
          <p14:tracePt t="274597" x="1917700" y="1695450"/>
          <p14:tracePt t="274613" x="2000250" y="1695450"/>
          <p14:tracePt t="274630" x="2076450" y="1695450"/>
          <p14:tracePt t="274646" x="2171700" y="1695450"/>
          <p14:tracePt t="274663" x="2254250" y="1695450"/>
          <p14:tracePt t="274680" x="2336800" y="1695450"/>
          <p14:tracePt t="274697" x="2413000" y="1695450"/>
          <p14:tracePt t="274713" x="2489200" y="1695450"/>
          <p14:tracePt t="274730" x="2552700" y="1695450"/>
          <p14:tracePt t="274747" x="2616200" y="1708150"/>
          <p14:tracePt t="274763" x="2673350" y="1714500"/>
          <p14:tracePt t="274780" x="2749550" y="1727200"/>
          <p14:tracePt t="274797" x="2825750" y="1746250"/>
          <p14:tracePt t="274813" x="2882900" y="1771650"/>
          <p14:tracePt t="274830" x="2933700" y="1803400"/>
          <p14:tracePt t="274847" x="2978150" y="1841500"/>
          <p14:tracePt t="274863" x="3009900" y="1873250"/>
          <p14:tracePt t="274880" x="3035300" y="1898650"/>
          <p14:tracePt t="274897" x="3054350" y="1936750"/>
          <p14:tracePt t="274913" x="3067050" y="1962150"/>
          <p14:tracePt t="274930" x="3079750" y="2000250"/>
          <p14:tracePt t="274947" x="3086100" y="2038350"/>
          <p14:tracePt t="274963" x="3086100" y="2076450"/>
          <p14:tracePt t="274980" x="3086100" y="2127250"/>
          <p14:tracePt t="274997" x="3086100" y="2171700"/>
          <p14:tracePt t="275013" x="3067050" y="2222500"/>
          <p14:tracePt t="275030" x="3016250" y="2266950"/>
          <p14:tracePt t="275046" x="2965450" y="2305050"/>
          <p14:tracePt t="275063" x="2857500" y="2355850"/>
          <p14:tracePt t="275080" x="2743200" y="2368550"/>
          <p14:tracePt t="275097" x="2603500" y="2368550"/>
          <p14:tracePt t="275113" x="2419350" y="2374900"/>
          <p14:tracePt t="275130" x="2216150" y="2355850"/>
          <p14:tracePt t="275146" x="2089150" y="2324100"/>
          <p14:tracePt t="275163" x="1962150" y="2273300"/>
          <p14:tracePt t="275180" x="1873250" y="2216150"/>
          <p14:tracePt t="275197" x="1828800" y="2159000"/>
          <p14:tracePt t="275213" x="1809750" y="2076450"/>
          <p14:tracePt t="275230" x="1803400" y="2000250"/>
          <p14:tracePt t="275247" x="1803400" y="1930400"/>
          <p14:tracePt t="275263" x="1835150" y="1885950"/>
          <p14:tracePt t="275280" x="1885950" y="1866900"/>
          <p14:tracePt t="275296" x="1955800" y="1854200"/>
          <p14:tracePt t="275313" x="2038350" y="1854200"/>
          <p14:tracePt t="275330" x="2152650" y="1854200"/>
          <p14:tracePt t="275346" x="2292350" y="1860550"/>
          <p14:tracePt t="275363" x="2444750" y="1911350"/>
          <p14:tracePt t="275380" x="2584450" y="1987550"/>
          <p14:tracePt t="275396" x="2679700" y="2063750"/>
          <p14:tracePt t="275413" x="2736850" y="2133600"/>
          <p14:tracePt t="275430" x="2743200" y="2190750"/>
          <p14:tracePt t="275446" x="2711450" y="2266950"/>
          <p14:tracePt t="275463" x="2584450" y="2349500"/>
          <p14:tracePt t="275480" x="2451100" y="2381250"/>
          <p14:tracePt t="275496" x="2298700" y="2387600"/>
          <p14:tracePt t="275513" x="2108200" y="2387600"/>
          <p14:tracePt t="275530" x="1924050" y="2330450"/>
          <p14:tracePt t="275546" x="1765300" y="2260600"/>
          <p14:tracePt t="275563" x="1631950" y="2159000"/>
          <p14:tracePt t="275580" x="1581150" y="2108200"/>
          <p14:tracePt t="275596" x="1581150" y="2063750"/>
          <p14:tracePt t="275613" x="1593850" y="2025650"/>
          <p14:tracePt t="275630" x="1651000" y="1987550"/>
          <p14:tracePt t="275646" x="1746250" y="1974850"/>
          <p14:tracePt t="275663" x="1911350" y="1968500"/>
          <p14:tracePt t="275680" x="2089150" y="1968500"/>
          <p14:tracePt t="275697" x="2286000" y="2000250"/>
          <p14:tracePt t="275713" x="2438400" y="2070100"/>
          <p14:tracePt t="275730" x="2552700" y="2127250"/>
          <p14:tracePt t="275746" x="2590800" y="2184400"/>
          <p14:tracePt t="275763" x="2590800" y="2241550"/>
          <p14:tracePt t="275780" x="2508250" y="2311400"/>
          <p14:tracePt t="275796" x="2393950" y="2330450"/>
          <p14:tracePt t="275813" x="2254250" y="2336800"/>
          <p14:tracePt t="275830" x="2101850" y="2324100"/>
          <p14:tracePt t="275847" x="1962150" y="2260600"/>
          <p14:tracePt t="275864" x="1816100" y="2165350"/>
          <p14:tracePt t="275880" x="1746250" y="2101850"/>
          <p14:tracePt t="275897" x="1739900" y="2063750"/>
          <p14:tracePt t="275913" x="1739900" y="2025650"/>
          <p14:tracePt t="275930" x="1778000" y="1993900"/>
          <p14:tracePt t="275946" x="1854200" y="1987550"/>
          <p14:tracePt t="275963" x="1962150" y="1987550"/>
          <p14:tracePt t="275980" x="2171700" y="2012950"/>
          <p14:tracePt t="275997" x="2343150" y="2076450"/>
          <p14:tracePt t="276013" x="2495550" y="2152650"/>
          <p14:tracePt t="276030" x="2635250" y="2241550"/>
          <p14:tracePt t="276046" x="2768600" y="2336800"/>
          <p14:tracePt t="276063" x="2851150" y="2374900"/>
          <p14:tracePt t="276064" x="2857500" y="2374900"/>
          <p14:tracePt t="276080" x="2863850" y="2381250"/>
          <p14:tracePt t="276097" x="2851150" y="2381250"/>
          <p14:tracePt t="276113" x="2838450" y="2381250"/>
          <p14:tracePt t="276256" x="2838450" y="2387600"/>
          <p14:tracePt t="276260" x="2857500" y="2400300"/>
          <p14:tracePt t="276264" x="2882900" y="2413000"/>
          <p14:tracePt t="276280" x="3067050" y="2520950"/>
          <p14:tracePt t="276296" x="3403600" y="2679700"/>
          <p14:tracePt t="276313" x="3962400" y="2882900"/>
          <p14:tracePt t="276330" x="4902200" y="3308350"/>
          <p14:tracePt t="276347" x="6045200" y="3873500"/>
          <p14:tracePt t="276363" x="7232650" y="4438650"/>
          <p14:tracePt t="276380" x="8578850" y="5086350"/>
          <p14:tracePt t="276396" x="9607550" y="5511800"/>
          <p14:tracePt t="276413" x="10528300" y="5918200"/>
          <p14:tracePt t="276430" x="11214100" y="6261100"/>
          <p14:tracePt t="276446" x="11626850" y="6464300"/>
          <p14:tracePt t="276463" x="11811000" y="6521450"/>
          <p14:tracePt t="276480" x="11899900" y="6527800"/>
          <p14:tracePt t="276497" x="11918950" y="6527800"/>
          <p14:tracePt t="276514" x="11925300" y="6527800"/>
          <p14:tracePt t="276530" x="11925300" y="6489700"/>
          <p14:tracePt t="276546" x="11874500" y="6407150"/>
          <p14:tracePt t="276563" x="11823700" y="6343650"/>
          <p14:tracePt t="276564" x="11811000" y="6330950"/>
          <p14:tracePt t="276580" x="11785600" y="6286500"/>
          <p14:tracePt t="276596" x="11766550" y="6235700"/>
          <p14:tracePt t="276614" x="11734800" y="6140450"/>
          <p14:tracePt t="276630" x="11671300" y="5981700"/>
          <p14:tracePt t="276646" x="11550650" y="5803900"/>
          <p14:tracePt t="276663" x="11391900" y="5619750"/>
          <p14:tracePt t="276680" x="11144250" y="5384800"/>
          <p14:tracePt t="276696" x="10934700" y="5187950"/>
          <p14:tracePt t="276713" x="10763250" y="5035550"/>
          <p14:tracePt t="276730" x="10642600" y="4946650"/>
          <p14:tracePt t="276746" x="10534650" y="4883150"/>
          <p14:tracePt t="276763" x="10426700" y="4832350"/>
          <p14:tracePt t="276780" x="10280650" y="4768850"/>
          <p14:tracePt t="276796" x="10204450" y="4743450"/>
          <p14:tracePt t="276813" x="10166350" y="4724400"/>
          <p14:tracePt t="276830" x="10128250" y="4705350"/>
          <p14:tracePt t="276846" x="10096500" y="4686300"/>
          <p14:tracePt t="276863" x="10058400" y="4667250"/>
          <p14:tracePt t="276880" x="9988550" y="4635500"/>
          <p14:tracePt t="276897" x="9912350" y="4603750"/>
          <p14:tracePt t="276913" x="9823450" y="4572000"/>
          <p14:tracePt t="276930" x="9734550" y="4533900"/>
          <p14:tracePt t="276947" x="9652000" y="4508500"/>
          <p14:tracePt t="276963" x="9588500" y="4470400"/>
          <p14:tracePt t="276980" x="9563100" y="4451350"/>
          <p14:tracePt t="276997" x="9537700" y="4438650"/>
          <p14:tracePt t="277013" x="9512300" y="4432300"/>
          <p14:tracePt t="277030" x="9486900" y="4419600"/>
          <p14:tracePt t="277046" x="9448800" y="4413250"/>
          <p14:tracePt t="277063" x="9423400" y="4406900"/>
          <p14:tracePt t="277080" x="9410700" y="4406900"/>
          <p14:tracePt t="277236" x="9417050" y="4413250"/>
          <p14:tracePt t="277240" x="9417050" y="4419600"/>
          <p14:tracePt t="277246" x="9429750" y="4425950"/>
          <p14:tracePt t="277263" x="9455150" y="4464050"/>
          <p14:tracePt t="277280" x="9512300" y="4521200"/>
          <p14:tracePt t="277296" x="9544050" y="4552950"/>
          <p14:tracePt t="277313" x="9569450" y="4578350"/>
          <p14:tracePt t="277330" x="9588500" y="4597400"/>
          <p14:tracePt t="277347" x="9601200" y="4616450"/>
          <p14:tracePt t="277363" x="9607550" y="4629150"/>
          <p14:tracePt t="277380" x="9613900" y="4648200"/>
          <p14:tracePt t="277396" x="9626600" y="4660900"/>
          <p14:tracePt t="277413" x="9632950" y="4679950"/>
          <p14:tracePt t="277430" x="9639300" y="4686300"/>
          <p14:tracePt t="277446" x="9652000" y="4692650"/>
          <p14:tracePt t="277463" x="9652000" y="4705350"/>
          <p14:tracePt t="277496" x="9658350" y="4711700"/>
          <p14:tracePt t="277513" x="9664700" y="4718050"/>
          <p14:tracePt t="277530" x="9677400" y="4730750"/>
          <p14:tracePt t="277546" x="9702800" y="4756150"/>
          <p14:tracePt t="277563" x="9721850" y="4768850"/>
          <p14:tracePt t="277565" x="9734550" y="4775200"/>
          <p14:tracePt t="277580" x="9747250" y="4781550"/>
          <p14:tracePt t="277597" x="9753600" y="4781550"/>
          <p14:tracePt t="277652" x="9759950" y="4781550"/>
          <p14:tracePt t="277657" x="9759950" y="4775200"/>
          <p14:tracePt t="277664" x="9759950" y="4768850"/>
          <p14:tracePt t="277680" x="9734550" y="4743450"/>
          <p14:tracePt t="277697" x="9696450" y="4705350"/>
          <p14:tracePt t="277713" x="9658350" y="4660900"/>
          <p14:tracePt t="277730" x="9620250" y="4629150"/>
          <p14:tracePt t="277746" x="9575800" y="4584700"/>
          <p14:tracePt t="277763" x="9550400" y="4552950"/>
          <p14:tracePt t="277780" x="9518650" y="4527550"/>
          <p14:tracePt t="277797" x="9493250" y="4508500"/>
          <p14:tracePt t="277813" x="9461500" y="4483100"/>
          <p14:tracePt t="277830" x="9442450" y="4470400"/>
          <p14:tracePt t="277847" x="9429750" y="4464050"/>
          <p14:tracePt t="277863" x="9429750" y="4457700"/>
          <p14:tracePt t="277989" x="9429750" y="4451350"/>
          <p14:tracePt t="278013" x="9442450" y="4451350"/>
          <p14:tracePt t="278017" x="9448800" y="4451350"/>
          <p14:tracePt t="278030" x="9474200" y="4445000"/>
          <p14:tracePt t="278046" x="9518650" y="4445000"/>
          <p14:tracePt t="278063" x="9575800" y="4445000"/>
          <p14:tracePt t="278080" x="9632950" y="4445000"/>
          <p14:tracePt t="278097" x="9696450" y="4445000"/>
          <p14:tracePt t="278113" x="9740900" y="4438650"/>
          <p14:tracePt t="278130" x="9772650" y="4432300"/>
          <p14:tracePt t="278147" x="9791700" y="4432300"/>
          <p14:tracePt t="278163" x="9804400" y="4425950"/>
          <p14:tracePt t="278180" x="9823450" y="4425950"/>
          <p14:tracePt t="278197" x="9861550" y="4425950"/>
          <p14:tracePt t="278213" x="9886950" y="4425950"/>
          <p14:tracePt t="278230" x="9918700" y="4425950"/>
          <p14:tracePt t="278246" x="9956800" y="4425950"/>
          <p14:tracePt t="278263" x="9982200" y="4438650"/>
          <p14:tracePt t="278280" x="10007600" y="4445000"/>
          <p14:tracePt t="278297" x="10033000" y="4457700"/>
          <p14:tracePt t="278313" x="10058400" y="4470400"/>
          <p14:tracePt t="278330" x="10077450" y="4489450"/>
          <p14:tracePt t="278346" x="10102850" y="4502150"/>
          <p14:tracePt t="278363" x="10115550" y="4514850"/>
          <p14:tracePt t="278380" x="10134600" y="4533900"/>
          <p14:tracePt t="278396" x="10140950" y="4540250"/>
          <p14:tracePt t="278413" x="10147300" y="4552950"/>
          <p14:tracePt t="278430" x="10147300" y="4565650"/>
          <p14:tracePt t="278446" x="10153650" y="4572000"/>
          <p14:tracePt t="278463" x="10160000" y="4591050"/>
          <p14:tracePt t="278480" x="10160000" y="4597400"/>
          <p14:tracePt t="278497" x="10160000" y="4616450"/>
          <p14:tracePt t="278513" x="10160000" y="4622800"/>
          <p14:tracePt t="278530" x="10160000" y="4635500"/>
          <p14:tracePt t="278546" x="10153650" y="4641850"/>
          <p14:tracePt t="278563" x="10147300" y="4654550"/>
          <p14:tracePt t="278580" x="10134600" y="4667250"/>
          <p14:tracePt t="278597" x="10109200" y="4673600"/>
          <p14:tracePt t="278613" x="10083800" y="4686300"/>
          <p14:tracePt t="278630" x="10052050" y="4692650"/>
          <p14:tracePt t="278646" x="10020300" y="4699000"/>
          <p14:tracePt t="278663" x="9988550" y="4705350"/>
          <p14:tracePt t="278680" x="9969500" y="4711700"/>
          <p14:tracePt t="278696" x="9956800" y="4711700"/>
          <p14:tracePt t="278713" x="9937750" y="4711700"/>
          <p14:tracePt t="278730" x="9918700" y="4711700"/>
          <p14:tracePt t="278746" x="9893300" y="4705350"/>
          <p14:tracePt t="278763" x="9867900" y="4692650"/>
          <p14:tracePt t="278780" x="9836150" y="4686300"/>
          <p14:tracePt t="278796" x="9785350" y="4679950"/>
          <p14:tracePt t="278813" x="9747250" y="4667250"/>
          <p14:tracePt t="278830" x="9721850" y="4654550"/>
          <p14:tracePt t="278847" x="9696450" y="4648200"/>
          <p14:tracePt t="278863" x="9677400" y="4635500"/>
          <p14:tracePt t="278880" x="9658350" y="4629150"/>
          <p14:tracePt t="278896" x="9639300" y="4622800"/>
          <p14:tracePt t="278913" x="9613900" y="4603750"/>
          <p14:tracePt t="278930" x="9594850" y="4597400"/>
          <p14:tracePt t="278947" x="9582150" y="4584700"/>
          <p14:tracePt t="278963" x="9569450" y="4578350"/>
          <p14:tracePt t="278980" x="9563100" y="4572000"/>
          <p14:tracePt t="278996" x="9556750" y="4552950"/>
          <p14:tracePt t="279013" x="9550400" y="4533900"/>
          <p14:tracePt t="279030" x="9544050" y="4514850"/>
          <p14:tracePt t="279046" x="9544050" y="4495800"/>
          <p14:tracePt t="279063" x="9544050" y="4476750"/>
          <p14:tracePt t="279080" x="9544050" y="4464050"/>
          <p14:tracePt t="279097" x="9544050" y="4445000"/>
          <p14:tracePt t="279113" x="9556750" y="4438650"/>
          <p14:tracePt t="279130" x="9575800" y="4432300"/>
          <p14:tracePt t="279147" x="9607550" y="4432300"/>
          <p14:tracePt t="279163" x="9645650" y="4432300"/>
          <p14:tracePt t="279180" x="9696450" y="4432300"/>
          <p14:tracePt t="279197" x="9753600" y="4432300"/>
          <p14:tracePt t="279213" x="9791700" y="4432300"/>
          <p14:tracePt t="279230" x="9829800" y="4432300"/>
          <p14:tracePt t="279246" x="9867900" y="4432300"/>
          <p14:tracePt t="279263" x="9912350" y="4432300"/>
          <p14:tracePt t="279280" x="9944100" y="4438650"/>
          <p14:tracePt t="279296" x="9963150" y="4438650"/>
          <p14:tracePt t="279313" x="9982200" y="4445000"/>
          <p14:tracePt t="279330" x="9988550" y="4451350"/>
          <p14:tracePt t="279346" x="9994900" y="4451350"/>
          <p14:tracePt t="279363" x="10001250" y="4457700"/>
          <p14:tracePt t="279380" x="10007600" y="4476750"/>
          <p14:tracePt t="279397" x="10013950" y="4508500"/>
          <p14:tracePt t="279413" x="10033000" y="4552950"/>
          <p14:tracePt t="279430" x="10045700" y="4572000"/>
          <p14:tracePt t="279446" x="10058400" y="4591050"/>
          <p14:tracePt t="279463" x="10058400" y="4597400"/>
          <p14:tracePt t="279480" x="10064750" y="4597400"/>
          <p14:tracePt t="279497" x="10064750" y="4616450"/>
          <p14:tracePt t="279513" x="10064750" y="4629150"/>
          <p14:tracePt t="279530" x="10058400" y="4648200"/>
          <p14:tracePt t="279546" x="10033000" y="4660900"/>
          <p14:tracePt t="279563" x="9988550" y="4673600"/>
          <p14:tracePt t="279580" x="9944100" y="4679950"/>
          <p14:tracePt t="279596" x="9899650" y="4679950"/>
          <p14:tracePt t="279613" x="9848850" y="4686300"/>
          <p14:tracePt t="279630" x="9829800" y="4686300"/>
          <p14:tracePt t="279646" x="9810750" y="4686300"/>
          <p14:tracePt t="279663" x="9791700" y="4686300"/>
          <p14:tracePt t="279680" x="9772650" y="4686300"/>
          <p14:tracePt t="279696" x="9747250" y="4686300"/>
          <p14:tracePt t="279713" x="9702800" y="4679950"/>
          <p14:tracePt t="279730" x="9664700" y="4667250"/>
          <p14:tracePt t="279746" x="9639300" y="4648200"/>
          <p14:tracePt t="279763" x="9601200" y="4635500"/>
          <p14:tracePt t="279780" x="9569450" y="4622800"/>
          <p14:tracePt t="279796" x="9556750" y="4616450"/>
          <p14:tracePt t="279813" x="9556750" y="4610100"/>
          <p14:tracePt t="279830" x="9556750" y="4591050"/>
          <p14:tracePt t="279847" x="9556750" y="4572000"/>
          <p14:tracePt t="279863" x="9556750" y="4552950"/>
          <p14:tracePt t="279880" x="9563100" y="4533900"/>
          <p14:tracePt t="279896" x="9575800" y="4521200"/>
          <p14:tracePt t="279913" x="9601200" y="4514850"/>
          <p14:tracePt t="279930" x="9632950" y="4514850"/>
          <p14:tracePt t="279946" x="9683750" y="4514850"/>
          <p14:tracePt t="279963" x="9728200" y="4514850"/>
          <p14:tracePt t="279980" x="9772650" y="4514850"/>
          <p14:tracePt t="279996" x="9810750" y="4514850"/>
          <p14:tracePt t="280013" x="9861550" y="4514850"/>
          <p14:tracePt t="280030" x="9880600" y="4514850"/>
          <p14:tracePt t="280046" x="9906000" y="4514850"/>
          <p14:tracePt t="280063" x="9918700" y="4521200"/>
          <p14:tracePt t="280065" x="9925050" y="4527550"/>
          <p14:tracePt t="280080" x="9931400" y="4527550"/>
          <p14:tracePt t="280097" x="9931400" y="4533900"/>
          <p14:tracePt t="280117" x="9937750" y="4533900"/>
          <p14:tracePt t="280130" x="9944100" y="4540250"/>
          <p14:tracePt t="280161" x="9944100" y="4546600"/>
          <p14:tracePt t="280169" x="9944100" y="4552950"/>
          <p14:tracePt t="280197" x="9944100" y="4559300"/>
          <p14:tracePt t="280998" x="9937750" y="4559300"/>
          <p14:tracePt t="281003" x="9937750" y="4565650"/>
          <p14:tracePt t="281013" x="9931400" y="4565650"/>
          <p14:tracePt t="281030" x="9906000" y="4578350"/>
          <p14:tracePt t="281046" x="9880600" y="4578350"/>
          <p14:tracePt t="281063" x="9823450" y="4559300"/>
          <p14:tracePt t="281080" x="9702800" y="4495800"/>
          <p14:tracePt t="281097" x="9525000" y="4362450"/>
          <p14:tracePt t="281113" x="9220200" y="4171950"/>
          <p14:tracePt t="281130" x="8839200" y="3975100"/>
          <p14:tracePt t="281146" x="8502650" y="3829050"/>
          <p14:tracePt t="281163" x="8140700" y="3695700"/>
          <p14:tracePt t="281180" x="7804150" y="3600450"/>
          <p14:tracePt t="281196" x="7524750" y="3549650"/>
          <p14:tracePt t="281213" x="7213600" y="3517900"/>
          <p14:tracePt t="281230" x="6673850" y="3492500"/>
          <p14:tracePt t="281247" x="6216650" y="3429000"/>
          <p14:tracePt t="281263" x="5835650" y="3384550"/>
          <p14:tracePt t="281280" x="5486400" y="3333750"/>
          <p14:tracePt t="281296" x="5156200" y="3289300"/>
          <p14:tracePt t="281313" x="4876800" y="3238500"/>
          <p14:tracePt t="281330" x="4527550" y="3168650"/>
          <p14:tracePt t="281347" x="4286250" y="3124200"/>
          <p14:tracePt t="281363" x="4095750" y="3073400"/>
          <p14:tracePt t="281380" x="3968750" y="3028950"/>
          <p14:tracePt t="281396" x="3892550" y="3009900"/>
          <p14:tracePt t="281413" x="3873500" y="3003550"/>
          <p14:tracePt t="281470" x="3867150" y="3003550"/>
          <p14:tracePt t="281478" x="3860800" y="3003550"/>
          <p14:tracePt t="281482" x="3860800" y="2997200"/>
          <p14:tracePt t="281496" x="3854450" y="2997200"/>
          <p14:tracePt t="281513" x="3835400" y="2984500"/>
          <p14:tracePt t="281530" x="3803650" y="2965450"/>
          <p14:tracePt t="281546" x="3778250" y="2946400"/>
          <p14:tracePt t="281563" x="3759200" y="2908300"/>
          <p14:tracePt t="281580" x="3733800" y="2851150"/>
          <p14:tracePt t="281597" x="3714750" y="2806700"/>
          <p14:tracePt t="281613" x="3695700" y="2768600"/>
          <p14:tracePt t="281630" x="3689350" y="2743200"/>
          <p14:tracePt t="281646" x="3689350" y="2717800"/>
          <p14:tracePt t="281663" x="3689350" y="2711450"/>
          <p14:tracePt t="281679" x="3689350" y="2698750"/>
          <p14:tracePt t="281722" x="3689350" y="2692400"/>
          <p14:tracePt t="281747" x="3689350" y="2686050"/>
          <p14:tracePt t="281758" x="3689350" y="2679700"/>
          <p14:tracePt t="281763" x="3689350" y="2673350"/>
          <p14:tracePt t="281780" x="3695700" y="2667000"/>
          <p14:tracePt t="281796" x="3695700" y="2660650"/>
          <p14:tracePt t="281813" x="3695700" y="2654300"/>
          <p14:tracePt t="281830" x="3695700" y="2641600"/>
          <p14:tracePt t="281846" x="3695700" y="2635250"/>
          <p14:tracePt t="281863" x="3695700" y="2628900"/>
          <p14:tracePt t="281879" x="3695700" y="2622550"/>
          <p14:tracePt t="281897" x="3695700" y="2616200"/>
          <p14:tracePt t="281930" x="3683000" y="2616200"/>
          <p14:tracePt t="281946" x="3676650" y="2616200"/>
          <p14:tracePt t="281966" x="3676650" y="2609850"/>
          <p14:tracePt t="281979" x="3670300" y="2609850"/>
          <p14:tracePt t="281996" x="3670300" y="2603500"/>
          <p14:tracePt t="282013" x="3663950" y="2590800"/>
          <p14:tracePt t="282030" x="3663950" y="2584450"/>
          <p14:tracePt t="282046" x="3663950" y="2578100"/>
          <p14:tracePt t="282080" x="3663950" y="2565400"/>
          <p14:tracePt t="282096" x="3663950" y="2559050"/>
          <p14:tracePt t="282113" x="3663950" y="2546350"/>
          <p14:tracePt t="282130" x="3663950" y="2533650"/>
          <p14:tracePt t="282146" x="3663950" y="2520950"/>
          <p14:tracePt t="282163" x="3676650" y="2508250"/>
          <p14:tracePt t="282179" x="3689350" y="2489200"/>
          <p14:tracePt t="282196" x="3695700" y="2482850"/>
          <p14:tracePt t="282213" x="3714750" y="2470150"/>
          <p14:tracePt t="282230" x="3752850" y="2444750"/>
          <p14:tracePt t="282246" x="3784600" y="2425700"/>
          <p14:tracePt t="282263" x="3829050" y="2393950"/>
          <p14:tracePt t="282280" x="3860800" y="2362200"/>
          <p14:tracePt t="282296" x="3892550" y="2336800"/>
          <p14:tracePt t="282313" x="3917950" y="2324100"/>
          <p14:tracePt t="282330" x="3937000" y="2311400"/>
          <p14:tracePt t="282346" x="3962400" y="2298700"/>
          <p14:tracePt t="282363" x="4000500" y="2286000"/>
          <p14:tracePt t="282380" x="4057650" y="2266950"/>
          <p14:tracePt t="282396" x="4127500" y="2247900"/>
          <p14:tracePt t="282413" x="4197350" y="2228850"/>
          <p14:tracePt t="282430" x="4260850" y="2216150"/>
          <p14:tracePt t="282446" x="4318000" y="2209800"/>
          <p14:tracePt t="282463" x="4337050" y="2203450"/>
          <p14:tracePt t="282479" x="4343400" y="2197100"/>
          <p14:tracePt t="282496" x="4349750" y="2190750"/>
          <p14:tracePt t="282513" x="4362450" y="2178050"/>
          <p14:tracePt t="282530" x="4368800" y="2165350"/>
          <p14:tracePt t="282546" x="4375150" y="2146300"/>
          <p14:tracePt t="282563" x="4381500" y="2127250"/>
          <p14:tracePt t="282580" x="4394200" y="2095500"/>
          <p14:tracePt t="282596" x="4413250" y="2051050"/>
          <p14:tracePt t="282613" x="4425950" y="2032000"/>
          <p14:tracePt t="282630" x="4425950" y="2019300"/>
          <p14:tracePt t="283411" x="4419600" y="2019300"/>
          <p14:tracePt t="283479" x="4413250" y="2019300"/>
          <p14:tracePt t="283492" x="4413250" y="2025650"/>
          <p14:tracePt t="283603" x="4406900" y="2025650"/>
          <p14:tracePt t="283616" x="4406900" y="2032000"/>
          <p14:tracePt t="285199" x="4400550" y="2032000"/>
          <p14:tracePt t="285204" x="4394200" y="2032000"/>
          <p14:tracePt t="285213" x="4387850" y="2032000"/>
          <p14:tracePt t="285229" x="4381500" y="2044700"/>
          <p14:tracePt t="285246" x="4368800" y="2051050"/>
          <p14:tracePt t="285263" x="4356100" y="2057400"/>
          <p14:tracePt t="285279" x="4343400" y="2076450"/>
          <p14:tracePt t="285296" x="4330700" y="2095500"/>
          <p14:tracePt t="285313" x="4305300" y="2120900"/>
          <p14:tracePt t="285330" x="4267200" y="2152650"/>
          <p14:tracePt t="285347" x="4235450" y="2184400"/>
          <p14:tracePt t="285363" x="4184650" y="2222500"/>
          <p14:tracePt t="285379" x="4146550" y="2241550"/>
          <p14:tracePt t="285396" x="4121150" y="2266950"/>
          <p14:tracePt t="285413" x="4089400" y="2286000"/>
          <p14:tracePt t="285429" x="4057650" y="2317750"/>
          <p14:tracePt t="285446" x="4032250" y="2336800"/>
          <p14:tracePt t="285463" x="4000500" y="2362200"/>
          <p14:tracePt t="285480" x="3975100" y="2381250"/>
          <p14:tracePt t="285496" x="3962400" y="2387600"/>
          <p14:tracePt t="285530" x="3949700" y="2393950"/>
          <p14:tracePt t="285546" x="3949700" y="2400300"/>
          <p14:tracePt t="285564" x="3943350" y="2400300"/>
          <p14:tracePt t="285584" x="3937000" y="2400300"/>
          <p14:tracePt t="285600" x="3930650" y="2406650"/>
          <p14:tracePt t="285613" x="3924300" y="2406650"/>
          <p14:tracePt t="285630" x="3911600" y="2406650"/>
          <p14:tracePt t="285646" x="3905250" y="2413000"/>
          <p14:tracePt t="285663" x="3892550" y="2413000"/>
          <p14:tracePt t="285679" x="3886200" y="2419350"/>
          <p14:tracePt t="285752" x="3879850" y="2419350"/>
          <p14:tracePt t="285764" x="3873500" y="2419350"/>
          <p14:tracePt t="285767" x="3867150" y="2419350"/>
          <p14:tracePt t="285779" x="3860800" y="2425700"/>
          <p14:tracePt t="286089" x="3854450" y="2425700"/>
          <p14:tracePt t="286113" x="3854450" y="2419350"/>
          <p14:tracePt t="286149" x="3854450" y="2413000"/>
          <p14:tracePt t="286237" x="3854450" y="2406650"/>
          <p14:tracePt t="286253" x="3854450" y="2400300"/>
          <p14:tracePt t="286269" x="3854450" y="2393950"/>
          <p14:tracePt t="286281" x="3860800" y="2393950"/>
          <p14:tracePt t="286305" x="3860800" y="2387600"/>
          <p14:tracePt t="286309" x="3867150" y="2387600"/>
          <p14:tracePt t="286313" x="3873500" y="2387600"/>
          <p14:tracePt t="286329" x="3886200" y="2381250"/>
          <p14:tracePt t="286346" x="3905250" y="2374900"/>
          <p14:tracePt t="286363" x="3937000" y="2368550"/>
          <p14:tracePt t="286379" x="3962400" y="2362200"/>
          <p14:tracePt t="286396" x="4006850" y="2343150"/>
          <p14:tracePt t="286413" x="4051300" y="2324100"/>
          <p14:tracePt t="286429" x="4102100" y="2298700"/>
          <p14:tracePt t="286446" x="4159250" y="2260600"/>
          <p14:tracePt t="286463" x="4210050" y="2222500"/>
          <p14:tracePt t="286479" x="4260850" y="2178050"/>
          <p14:tracePt t="286496" x="4324350" y="2101850"/>
          <p14:tracePt t="286513" x="4368800" y="2038350"/>
          <p14:tracePt t="286530" x="4400550" y="1993900"/>
          <p14:tracePt t="286546" x="4406900" y="1974850"/>
          <p14:tracePt t="286563" x="4413250" y="1974850"/>
          <p14:tracePt t="286697" x="4406900" y="1974850"/>
          <p14:tracePt t="286701" x="4400550" y="1981200"/>
          <p14:tracePt t="286713" x="4387850" y="2006600"/>
          <p14:tracePt t="286729" x="4349750" y="2044700"/>
          <p14:tracePt t="286746" x="4311650" y="2095500"/>
          <p14:tracePt t="286763" x="4273550" y="2139950"/>
          <p14:tracePt t="286779" x="4229100" y="2184400"/>
          <p14:tracePt t="286796" x="4184650" y="2241550"/>
          <p14:tracePt t="286813" x="4140200" y="2292350"/>
          <p14:tracePt t="286830" x="4102100" y="2336800"/>
          <p14:tracePt t="286847" x="4083050" y="2355850"/>
          <p14:tracePt t="286863" x="4064000" y="2368550"/>
          <p14:tracePt t="286879" x="4064000" y="2374900"/>
          <p14:tracePt t="286981" x="4057650" y="2374900"/>
          <p14:tracePt t="286997" x="4057650" y="2368550"/>
          <p14:tracePt t="287005" x="4070350" y="2362200"/>
          <p14:tracePt t="287013" x="4083050" y="2349500"/>
          <p14:tracePt t="287030" x="4108450" y="2317750"/>
          <p14:tracePt t="287046" x="4146550" y="2273300"/>
          <p14:tracePt t="287063" x="4197350" y="2228850"/>
          <p14:tracePt t="287080" x="4235450" y="2190750"/>
          <p14:tracePt t="287097" x="4273550" y="2146300"/>
          <p14:tracePt t="287113" x="4292600" y="2127250"/>
          <p14:tracePt t="287129" x="4298950" y="2114550"/>
          <p14:tracePt t="287146" x="4305300" y="2101850"/>
          <p14:tracePt t="287163" x="4311650" y="2089150"/>
          <p14:tracePt t="287180" x="4311650" y="2082800"/>
          <p14:tracePt t="287269" x="4305300" y="2082800"/>
          <p14:tracePt t="287277" x="4298950" y="2095500"/>
          <p14:tracePt t="287281" x="4286250" y="2095500"/>
          <p14:tracePt t="287296" x="4260850" y="2120900"/>
          <p14:tracePt t="287313" x="4216400" y="2152650"/>
          <p14:tracePt t="287329" x="4171950" y="2197100"/>
          <p14:tracePt t="287346" x="4114800" y="2241550"/>
          <p14:tracePt t="287363" x="4070350" y="2292350"/>
          <p14:tracePt t="287379" x="4025900" y="2324100"/>
          <p14:tracePt t="287396" x="3994150" y="2362200"/>
          <p14:tracePt t="287413" x="3975100" y="2393950"/>
          <p14:tracePt t="287430" x="3968750" y="2406650"/>
          <p14:tracePt t="287446" x="3968750" y="2413000"/>
          <p14:tracePt t="287517" x="3981450" y="2406650"/>
          <p14:tracePt t="287525" x="3994150" y="2400300"/>
          <p14:tracePt t="287529" x="4000500" y="2400300"/>
          <p14:tracePt t="287546" x="4038600" y="2374900"/>
          <p14:tracePt t="287563" x="4070350" y="2343150"/>
          <p14:tracePt t="287580" x="4102100" y="2311400"/>
          <p14:tracePt t="287596" x="4140200" y="2273300"/>
          <p14:tracePt t="287613" x="4165600" y="2235200"/>
          <p14:tracePt t="287630" x="4184650" y="2190750"/>
          <p14:tracePt t="287647" x="4197350" y="2165350"/>
          <p14:tracePt t="287663" x="4197350" y="2139950"/>
          <p14:tracePt t="287680" x="4203700" y="2133600"/>
          <p14:tracePt t="287696" x="4210050" y="2133600"/>
          <p14:tracePt t="287765" x="4203700" y="2133600"/>
          <p14:tracePt t="287773" x="4197350" y="2139950"/>
          <p14:tracePt t="287779" x="4197350" y="2146300"/>
          <p14:tracePt t="287796" x="4171950" y="2184400"/>
          <p14:tracePt t="287813" x="4146550" y="2216150"/>
          <p14:tracePt t="287829" x="4121150" y="2247900"/>
          <p14:tracePt t="287846" x="4102100" y="2273300"/>
          <p14:tracePt t="287863" x="4089400" y="2292350"/>
          <p14:tracePt t="287879" x="4076700" y="2305050"/>
          <p14:tracePt t="288761" x="4083050" y="2305050"/>
          <p14:tracePt t="288769" x="4089400" y="2305050"/>
          <p14:tracePt t="288779" x="4102100" y="2298700"/>
          <p14:tracePt t="288796" x="4121150" y="2298700"/>
          <p14:tracePt t="291406" x="4121150" y="2292350"/>
          <p14:tracePt t="291414" x="4127500" y="2292350"/>
          <p14:tracePt t="291418" x="4133850" y="2286000"/>
          <p14:tracePt t="291429" x="4146550" y="2279650"/>
          <p14:tracePt t="291446" x="4171950" y="2266950"/>
          <p14:tracePt t="291463" x="4171950" y="2260600"/>
          <p14:tracePt t="291526" x="4165600" y="2260600"/>
          <p14:tracePt t="291530" x="4159250" y="2260600"/>
          <p14:tracePt t="291534" x="4152900" y="2260600"/>
          <p14:tracePt t="291546" x="4140200" y="2260600"/>
          <p14:tracePt t="291563" x="4127500" y="2260600"/>
          <p14:tracePt t="291579" x="4121150" y="2260600"/>
          <p14:tracePt t="291596" x="4121150" y="2266950"/>
          <p14:tracePt t="291635" x="4114800" y="2266950"/>
          <p14:tracePt t="291648" x="4108450" y="2273300"/>
          <p14:tracePt t="291651" x="4102100" y="2273300"/>
          <p14:tracePt t="291663" x="4089400" y="2286000"/>
          <p14:tracePt t="291679" x="4064000" y="2298700"/>
          <p14:tracePt t="291696" x="4044950" y="2305050"/>
          <p14:tracePt t="291729" x="4038600" y="2305050"/>
          <p14:tracePt t="291795" x="4032250" y="2305050"/>
          <p14:tracePt t="291807" x="4025900" y="2305050"/>
          <p14:tracePt t="291835" x="4025900" y="2311400"/>
          <p14:tracePt t="292071" x="4019550" y="2311400"/>
          <p14:tracePt t="292127" x="4019550" y="2317750"/>
          <p14:tracePt t="292199" x="4025900" y="2317750"/>
          <p14:tracePt t="292203" x="4032250" y="2317750"/>
          <p14:tracePt t="292213" x="4038600" y="2317750"/>
          <p14:tracePt t="292229" x="4044950" y="2317750"/>
          <p14:tracePt t="296053" x="4044950" y="2324100"/>
          <p14:tracePt t="296056" x="4044950" y="2330450"/>
          <p14:tracePt t="296063" x="4038600" y="2330450"/>
          <p14:tracePt t="296079" x="4032250" y="2349500"/>
          <p14:tracePt t="296096" x="4032250" y="2374900"/>
          <p14:tracePt t="296113" x="4032250" y="2393950"/>
          <p14:tracePt t="296129" x="4032250" y="2400300"/>
          <p14:tracePt t="296146" x="4032250" y="2387600"/>
          <p14:tracePt t="296163" x="4051300" y="2368550"/>
          <p14:tracePt t="296345" x="4057650" y="2368550"/>
          <p14:tracePt t="296348" x="4064000" y="2368550"/>
          <p14:tracePt t="296363" x="4114800" y="2374900"/>
          <p14:tracePt t="296379" x="4165600" y="2381250"/>
          <p14:tracePt t="296396" x="4254500" y="2406650"/>
          <p14:tracePt t="296413" x="4305300" y="2432050"/>
          <p14:tracePt t="296429" x="4318000" y="2432050"/>
          <p14:tracePt t="297142" x="4311650" y="2432050"/>
          <p14:tracePt t="297157" x="4305300" y="2432050"/>
          <p14:tracePt t="297165" x="4298950" y="2432050"/>
          <p14:tracePt t="297178" x="4292600" y="2432050"/>
          <p14:tracePt t="297190" x="4286250" y="2432050"/>
          <p14:tracePt t="297201" x="4279900" y="2432050"/>
          <p14:tracePt t="297212" x="4273550" y="2432050"/>
          <p14:tracePt t="297230" x="4267200" y="2432050"/>
          <p14:tracePt t="297314" x="4260850" y="2432050"/>
          <p14:tracePt t="297338" x="4254500" y="2432050"/>
          <p14:tracePt t="297346" x="4248150" y="2432050"/>
          <p14:tracePt t="297369" x="4241800" y="2432050"/>
          <p14:tracePt t="297393" x="4235450" y="2432050"/>
          <p14:tracePt t="297539" x="4229100" y="2432050"/>
          <p14:tracePt t="297734" x="4222750" y="2425700"/>
          <p14:tracePt t="297742" x="4222750" y="2419350"/>
          <p14:tracePt t="297746" x="4222750" y="2413000"/>
          <p14:tracePt t="297763" x="4216400" y="2381250"/>
          <p14:tracePt t="297779" x="4210050" y="2336800"/>
          <p14:tracePt t="297796" x="4197350" y="2286000"/>
          <p14:tracePt t="297813" x="4171950" y="2209800"/>
          <p14:tracePt t="297829" x="4114800" y="2120900"/>
          <p14:tracePt t="297846" x="4057650" y="2044700"/>
          <p14:tracePt t="297862" x="3981450" y="1962150"/>
          <p14:tracePt t="297879" x="3898900" y="1892300"/>
          <p14:tracePt t="297896" x="3829050" y="1847850"/>
          <p14:tracePt t="297912" x="3765550" y="1816100"/>
          <p14:tracePt t="297929" x="3689350" y="1778000"/>
          <p14:tracePt t="297946" x="3619500" y="1758950"/>
          <p14:tracePt t="297962" x="3549650" y="1739900"/>
          <p14:tracePt t="297979" x="3467100" y="1739900"/>
          <p14:tracePt t="297996" x="3384550" y="1733550"/>
          <p14:tracePt t="298012" x="3308350" y="1720850"/>
          <p14:tracePt t="298029" x="3225800" y="1720850"/>
          <p14:tracePt t="298046" x="3181350" y="1708150"/>
          <p14:tracePt t="298063" x="3155950" y="1708150"/>
          <p14:tracePt t="298079" x="3143250" y="1708150"/>
          <p14:tracePt t="298170" x="3155950" y="1708150"/>
          <p14:tracePt t="298174" x="3162300" y="1708150"/>
          <p14:tracePt t="298179" x="3175000" y="1708150"/>
          <p14:tracePt t="298196" x="3232150" y="1708150"/>
          <p14:tracePt t="298213" x="3308350" y="1708150"/>
          <p14:tracePt t="298229" x="3435350" y="1720850"/>
          <p14:tracePt t="298246" x="3543300" y="1739900"/>
          <p14:tracePt t="298262" x="3632200" y="1739900"/>
          <p14:tracePt t="298279" x="3695700" y="1752600"/>
          <p14:tracePt t="298296" x="3708400" y="1758950"/>
          <p14:tracePt t="299634" x="3708400" y="1765300"/>
          <p14:tracePt t="299643" x="3708400" y="1771650"/>
          <p14:tracePt t="299646" x="3708400" y="1778000"/>
          <p14:tracePt t="299663" x="3708400" y="1803400"/>
          <p14:tracePt t="299679" x="3733800" y="1854200"/>
          <p14:tracePt t="299696" x="3848100" y="1968500"/>
          <p14:tracePt t="299712" x="4057650" y="2114550"/>
          <p14:tracePt t="299729" x="4705350" y="2540000"/>
          <p14:tracePt t="299746" x="5200650" y="2857500"/>
          <p14:tracePt t="299762" x="6210300" y="3492500"/>
          <p14:tracePt t="299779" x="7048500" y="3994150"/>
          <p14:tracePt t="299796" x="7778750" y="4432300"/>
          <p14:tracePt t="299812" x="8331200" y="4819650"/>
          <p14:tracePt t="299829" x="8674100" y="5143500"/>
          <p14:tracePt t="299846" x="8915400" y="5480050"/>
          <p14:tracePt t="299862" x="8978900" y="5772150"/>
          <p14:tracePt t="299879" x="8997950" y="6045200"/>
          <p14:tracePt t="299896" x="8997950" y="6292850"/>
          <p14:tracePt t="299912" x="8991600" y="6457950"/>
          <p14:tracePt t="299929" x="8959850" y="6572250"/>
          <p14:tracePt t="299946" x="8934450" y="6623050"/>
          <p14:tracePt t="299962" x="8934450" y="6629400"/>
          <p14:tracePt t="300023" x="8940800" y="6616700"/>
          <p14:tracePt t="300027" x="8947150" y="6616700"/>
          <p14:tracePt t="300031" x="8947150" y="6610350"/>
          <p14:tracePt t="300046" x="8953500" y="6584950"/>
          <p14:tracePt t="300063" x="8959850" y="6553200"/>
          <p14:tracePt t="300079" x="8953500" y="6515100"/>
          <p14:tracePt t="300096" x="8915400" y="6457950"/>
          <p14:tracePt t="300113" x="8851900" y="6375400"/>
          <p14:tracePt t="300129" x="8769350" y="6292850"/>
          <p14:tracePt t="300146" x="8680450" y="6184900"/>
          <p14:tracePt t="300163" x="8578850" y="6051550"/>
          <p14:tracePt t="300179" x="8489950" y="5918200"/>
          <p14:tracePt t="300196" x="8451850" y="5835650"/>
          <p14:tracePt t="300212" x="8439150" y="5791200"/>
          <p14:tracePt t="300229" x="8439150" y="5759450"/>
          <p14:tracePt t="300246" x="8458200" y="5721350"/>
          <p14:tracePt t="300262" x="8502650" y="5683250"/>
          <p14:tracePt t="300279" x="8547100" y="5645150"/>
          <p14:tracePt t="300296" x="8591550" y="5607050"/>
          <p14:tracePt t="300312" x="8636000" y="5568950"/>
          <p14:tracePt t="300329" x="8667750" y="5524500"/>
          <p14:tracePt t="300346" x="8686800" y="5486400"/>
          <p14:tracePt t="300363" x="8693150" y="5448300"/>
          <p14:tracePt t="300379" x="8693150" y="5410200"/>
          <p14:tracePt t="300396" x="8693150" y="5372100"/>
          <p14:tracePt t="300412" x="8686800" y="5346700"/>
          <p14:tracePt t="300429" x="8674100" y="5334000"/>
          <p14:tracePt t="300446" x="8674100" y="5327650"/>
          <p14:tracePt t="300631" x="8674100" y="5321300"/>
          <p14:tracePt t="300643" x="8667750" y="5321300"/>
          <p14:tracePt t="300651" x="8661400" y="5321300"/>
          <p14:tracePt t="300663" x="8655050" y="5321300"/>
          <p14:tracePt t="300679" x="8623300" y="5321300"/>
          <p14:tracePt t="300696" x="8578850" y="5321300"/>
          <p14:tracePt t="300712" x="8528050" y="5321300"/>
          <p14:tracePt t="300729" x="8464550" y="5321300"/>
          <p14:tracePt t="300746" x="8426450" y="5321300"/>
          <p14:tracePt t="300762" x="8407400" y="5321300"/>
          <p14:tracePt t="300839" x="8407400" y="5314950"/>
          <p14:tracePt t="300851" x="8407400" y="5308600"/>
          <p14:tracePt t="300855" x="8413750" y="5308600"/>
          <p14:tracePt t="300863" x="8420100" y="5308600"/>
          <p14:tracePt t="300879" x="8432800" y="5308600"/>
          <p14:tracePt t="300896" x="8458200" y="5302250"/>
          <p14:tracePt t="300912" x="8489950" y="5295900"/>
          <p14:tracePt t="300929" x="8509000" y="5295900"/>
          <p14:tracePt t="300946" x="8515350" y="5295900"/>
          <p14:tracePt t="301007" x="8509000" y="5295900"/>
          <p14:tracePt t="301015" x="8496300" y="5295900"/>
          <p14:tracePt t="301019" x="8489950" y="5302250"/>
          <p14:tracePt t="301029" x="8470900" y="5302250"/>
          <p14:tracePt t="301046" x="8432800" y="5302250"/>
          <p14:tracePt t="301063" x="8382000" y="5302250"/>
          <p14:tracePt t="301079" x="8356600" y="5302250"/>
          <p14:tracePt t="301096" x="8331200" y="5302250"/>
          <p14:tracePt t="301183" x="8337550" y="5302250"/>
          <p14:tracePt t="301187" x="8343900" y="5302250"/>
          <p14:tracePt t="301196" x="8375650" y="5302250"/>
          <p14:tracePt t="301212" x="8420100" y="5302250"/>
          <p14:tracePt t="301229" x="8483600" y="5302250"/>
          <p14:tracePt t="301246" x="8534400" y="5302250"/>
          <p14:tracePt t="301263" x="8610600" y="5314950"/>
          <p14:tracePt t="301279" x="8655050" y="5321300"/>
          <p14:tracePt t="301296" x="8680450" y="5327650"/>
          <p14:tracePt t="301312" x="8699500" y="5327650"/>
          <p14:tracePt t="301329" x="8705850" y="5327650"/>
          <p14:tracePt t="301627" x="8699500" y="5321300"/>
          <p14:tracePt t="301631" x="8693150" y="5321300"/>
          <p14:tracePt t="301646" x="8674100" y="5308600"/>
          <p14:tracePt t="301663" x="8604250" y="5283200"/>
          <p14:tracePt t="301679" x="8534400" y="5238750"/>
          <p14:tracePt t="301696" x="8426450" y="5168900"/>
          <p14:tracePt t="301712" x="8261350" y="5016500"/>
          <p14:tracePt t="301729" x="7969250" y="4724400"/>
          <p14:tracePt t="301746" x="7600950" y="4394200"/>
          <p14:tracePt t="301763" x="7251700" y="4114800"/>
          <p14:tracePt t="301779" x="6965950" y="3956050"/>
          <p14:tracePt t="301796" x="6623050" y="3835400"/>
          <p14:tracePt t="301812" x="6178550" y="3689350"/>
          <p14:tracePt t="301829" x="5638800" y="3473450"/>
          <p14:tracePt t="301846" x="5067300" y="3263900"/>
          <p14:tracePt t="301863" x="4565650" y="3124200"/>
          <p14:tracePt t="301879" x="4279900" y="3073400"/>
          <p14:tracePt t="301896" x="4032250" y="3054350"/>
          <p14:tracePt t="301912" x="3803650" y="3054350"/>
          <p14:tracePt t="301929" x="3600450" y="3054350"/>
          <p14:tracePt t="301946" x="3429000" y="3054350"/>
          <p14:tracePt t="301963" x="3251200" y="3035300"/>
          <p14:tracePt t="301979" x="3149600" y="3022600"/>
          <p14:tracePt t="301996" x="3079750" y="2997200"/>
          <p14:tracePt t="302012" x="3022600" y="2984500"/>
          <p14:tracePt t="302029" x="2984500" y="2965450"/>
          <p14:tracePt t="302046" x="2952750" y="2946400"/>
          <p14:tracePt t="302063" x="2927350" y="2921000"/>
          <p14:tracePt t="302080" x="2901950" y="2895600"/>
          <p14:tracePt t="302096" x="2870200" y="2863850"/>
          <p14:tracePt t="302113" x="2813050" y="2844800"/>
          <p14:tracePt t="302129" x="2724150" y="2819400"/>
          <p14:tracePt t="302146" x="2597150" y="2787650"/>
          <p14:tracePt t="302163" x="2438400" y="2736850"/>
          <p14:tracePt t="302179" x="2355850" y="2698750"/>
          <p14:tracePt t="302196" x="2292350" y="2660650"/>
          <p14:tracePt t="302212" x="2228850" y="2622550"/>
          <p14:tracePt t="302229" x="2184400" y="2603500"/>
          <p14:tracePt t="302246" x="2159000" y="2584450"/>
          <p14:tracePt t="302262" x="2152650" y="2578100"/>
          <p14:tracePt t="302279" x="2152650" y="2565400"/>
          <p14:tracePt t="302296" x="2152650" y="2559050"/>
          <p14:tracePt t="302329" x="2159000" y="2552700"/>
          <p14:tracePt t="302346" x="2165350" y="2546350"/>
          <p14:tracePt t="302495" x="2165350" y="2540000"/>
          <p14:tracePt t="302507" x="2171700" y="2533650"/>
          <p14:tracePt t="302515" x="2178050" y="2520950"/>
          <p14:tracePt t="302529" x="2197100" y="2501900"/>
          <p14:tracePt t="302546" x="2235200" y="2457450"/>
          <p14:tracePt t="302562" x="2273300" y="2406650"/>
          <p14:tracePt t="302579" x="2343150" y="2330450"/>
          <p14:tracePt t="302596" x="2406650" y="2260600"/>
          <p14:tracePt t="302613" x="2470150" y="2184400"/>
          <p14:tracePt t="302629" x="2527300" y="2108200"/>
          <p14:tracePt t="302646" x="2565400" y="2063750"/>
          <p14:tracePt t="302663" x="2590800" y="2025650"/>
          <p14:tracePt t="302679" x="2609850" y="2006600"/>
          <p14:tracePt t="302696" x="2635250" y="1981200"/>
          <p14:tracePt t="302713" x="2660650" y="1955800"/>
          <p14:tracePt t="302729" x="2692400" y="1930400"/>
          <p14:tracePt t="302746" x="2717800" y="1911350"/>
          <p14:tracePt t="302763" x="2736850" y="1892300"/>
          <p14:tracePt t="302779" x="2743200" y="1885950"/>
          <p14:tracePt t="302796" x="2749550" y="1879600"/>
          <p14:tracePt t="303096" x="2749550" y="1885950"/>
          <p14:tracePt t="303100" x="2749550" y="1892300"/>
          <p14:tracePt t="303112" x="2743200" y="1905000"/>
          <p14:tracePt t="303129" x="2730500" y="1930400"/>
          <p14:tracePt t="303146" x="2711450" y="1949450"/>
          <p14:tracePt t="303162" x="2698750" y="1974850"/>
          <p14:tracePt t="303179" x="2686050" y="1987550"/>
          <p14:tracePt t="303196" x="2673350" y="2000250"/>
          <p14:tracePt t="303212" x="2667000" y="2006600"/>
          <p14:tracePt t="303229" x="2660650" y="2012950"/>
          <p14:tracePt t="303264" x="2654300" y="2012950"/>
          <p14:tracePt t="303279" x="2654300" y="2019300"/>
          <p14:tracePt t="303296" x="2647950" y="2019300"/>
          <p14:tracePt t="303312" x="2641600" y="2025650"/>
          <p14:tracePt t="303329" x="2635250" y="2032000"/>
          <p14:tracePt t="303363" x="2635250" y="2038350"/>
          <p14:tracePt t="303380" x="2628900" y="2038350"/>
          <p14:tracePt t="303420" x="2628900" y="2044700"/>
          <p14:tracePt t="303436" x="2628900" y="2051050"/>
          <p14:tracePt t="303440" x="2622550" y="2051050"/>
          <p14:tracePt t="303452" x="2622550" y="2057400"/>
          <p14:tracePt t="303528" x="2622550" y="2063750"/>
          <p14:tracePt t="303704" x="2616200" y="2063750"/>
          <p14:tracePt t="303716" x="2609850" y="2070100"/>
          <p14:tracePt t="303728" x="2609850" y="2076450"/>
          <p14:tracePt t="303737" x="2609850" y="2082800"/>
          <p14:tracePt t="303748" x="2603500" y="2082800"/>
          <p14:tracePt t="303763" x="2603500" y="2089150"/>
          <p14:tracePt t="303780" x="2597150" y="2101850"/>
          <p14:tracePt t="303796" x="2597150" y="2108200"/>
          <p14:tracePt t="303829" x="2597150" y="2114550"/>
          <p14:tracePt t="303892" x="2597150" y="2120900"/>
          <p14:tracePt t="304556" x="2597150" y="2114550"/>
          <p14:tracePt t="304560" x="2597150" y="2108200"/>
          <p14:tracePt t="304564" x="2597150" y="2101850"/>
          <p14:tracePt t="304579" x="2622550" y="2070100"/>
          <p14:tracePt t="304596" x="2679700" y="2006600"/>
          <p14:tracePt t="304612" x="2749550" y="1955800"/>
          <p14:tracePt t="304629" x="2851150" y="1885950"/>
          <p14:tracePt t="304646" x="2959100" y="1816100"/>
          <p14:tracePt t="304663" x="3054350" y="1746250"/>
          <p14:tracePt t="304679" x="3143250" y="1689100"/>
          <p14:tracePt t="304696" x="3257550" y="1619250"/>
          <p14:tracePt t="304712" x="3352800" y="1562100"/>
          <p14:tracePt t="304729" x="3422650" y="1517650"/>
          <p14:tracePt t="304746" x="3486150" y="1485900"/>
          <p14:tracePt t="304762" x="3530600" y="1460500"/>
          <p14:tracePt t="304779" x="3581400" y="1428750"/>
          <p14:tracePt t="304796" x="3651250" y="1390650"/>
          <p14:tracePt t="304813" x="3702050" y="1358900"/>
          <p14:tracePt t="304829" x="3727450" y="1352550"/>
          <p14:tracePt t="304846" x="3733800" y="1346200"/>
          <p14:tracePt t="305076" x="3733800" y="1339850"/>
          <p14:tracePt t="305084" x="3740150" y="1339850"/>
          <p14:tracePt t="305096" x="3746500" y="1333500"/>
          <p14:tracePt t="305113" x="3759200" y="1320800"/>
          <p14:tracePt t="305129" x="3778250" y="1314450"/>
          <p14:tracePt t="305146" x="3816350" y="1308100"/>
          <p14:tracePt t="305162" x="3841750" y="1289050"/>
          <p14:tracePt t="305179" x="3860800" y="1282700"/>
          <p14:tracePt t="305196" x="3873500" y="1282700"/>
          <p14:tracePt t="305236" x="3873500" y="1276350"/>
          <p14:tracePt t="305248" x="3879850" y="1270000"/>
          <p14:tracePt t="305262" x="3879850" y="1263650"/>
          <p14:tracePt t="305279" x="3879850" y="1244600"/>
          <p14:tracePt t="305296" x="3879850" y="1231900"/>
          <p14:tracePt t="305312" x="3879850" y="1212850"/>
          <p14:tracePt t="305329" x="3867150" y="1200150"/>
          <p14:tracePt t="305346" x="3854450" y="1187450"/>
          <p14:tracePt t="305362" x="3848100" y="1181100"/>
          <p14:tracePt t="305910" x="3848100" y="1187450"/>
          <p14:tracePt t="305925" x="3848100" y="1193800"/>
          <p14:tracePt t="305933" x="3848100" y="1200150"/>
          <p14:tracePt t="305946" x="3848100" y="1206500"/>
          <p14:tracePt t="305962" x="3854450" y="1212850"/>
          <p14:tracePt t="305979" x="3860800" y="1231900"/>
          <p14:tracePt t="305996" x="3867150" y="1238250"/>
          <p14:tracePt t="306012" x="3873500" y="1257300"/>
          <p14:tracePt t="306029" x="3892550" y="1270000"/>
          <p14:tracePt t="306046" x="3898900" y="1282700"/>
          <p14:tracePt t="306062" x="3917950" y="1301750"/>
          <p14:tracePt t="306079" x="3937000" y="1320800"/>
          <p14:tracePt t="306096" x="3956050" y="1339850"/>
          <p14:tracePt t="306112" x="3975100" y="1358900"/>
          <p14:tracePt t="306129" x="4006850" y="1397000"/>
          <p14:tracePt t="306146" x="4032250" y="1441450"/>
          <p14:tracePt t="306162" x="4064000" y="1473200"/>
          <p14:tracePt t="306179" x="4089400" y="1511300"/>
          <p14:tracePt t="306196" x="4127500" y="1549400"/>
          <p14:tracePt t="306212" x="4152900" y="1568450"/>
          <p14:tracePt t="306229" x="4171950" y="1587500"/>
          <p14:tracePt t="306245" x="4191000" y="1606550"/>
          <p14:tracePt t="306262" x="4210050" y="1625600"/>
          <p14:tracePt t="306279" x="4222750" y="1644650"/>
          <p14:tracePt t="306296" x="4229100" y="1657350"/>
          <p14:tracePt t="306312" x="4235450" y="1663700"/>
          <p14:tracePt t="306329" x="4248150" y="1676400"/>
          <p14:tracePt t="306346" x="4260850" y="1682750"/>
          <p14:tracePt t="306362" x="4267200" y="1689100"/>
          <p14:tracePt t="306379" x="4267200" y="1695450"/>
          <p14:tracePt t="306396" x="4273550" y="1701800"/>
          <p14:tracePt t="306412" x="4279900" y="1701800"/>
          <p14:tracePt t="306429" x="4279900" y="1708150"/>
          <p14:tracePt t="306446" x="4286250" y="1714500"/>
          <p14:tracePt t="309924" x="4286250" y="1720850"/>
          <p14:tracePt t="309927" x="4292600" y="1733550"/>
          <p14:tracePt t="309931" x="4298950" y="1771650"/>
          <p14:tracePt t="309945" x="4356100" y="2006600"/>
          <p14:tracePt t="309962" x="4603750" y="2590800"/>
          <p14:tracePt t="309979" x="4927600" y="3162300"/>
          <p14:tracePt t="309996" x="5226050" y="3625850"/>
          <p14:tracePt t="310012" x="5454650" y="3937000"/>
          <p14:tracePt t="310029" x="5683250" y="4184650"/>
          <p14:tracePt t="310045" x="5899150" y="4387850"/>
          <p14:tracePt t="310062" x="6203950" y="4610100"/>
          <p14:tracePt t="310079" x="6502400" y="4756150"/>
          <p14:tracePt t="310096" x="6781800" y="4864100"/>
          <p14:tracePt t="310112" x="7016750" y="4914900"/>
          <p14:tracePt t="310129" x="7226300" y="4959350"/>
          <p14:tracePt t="310145" x="7435850" y="4984750"/>
          <p14:tracePt t="310162" x="7702550" y="5003800"/>
          <p14:tracePt t="310179" x="7931150" y="5003800"/>
          <p14:tracePt t="310196" x="8128000" y="5003800"/>
          <p14:tracePt t="310212" x="8305800" y="4984750"/>
          <p14:tracePt t="310229" x="8426450" y="4965700"/>
          <p14:tracePt t="310246" x="8489950" y="4959350"/>
          <p14:tracePt t="310262" x="8540750" y="4959350"/>
          <p14:tracePt t="310279" x="8597900" y="4997450"/>
          <p14:tracePt t="310295" x="8674100" y="5073650"/>
          <p14:tracePt t="310312" x="8743950" y="5143500"/>
          <p14:tracePt t="310329" x="8794750" y="5200650"/>
          <p14:tracePt t="310345" x="8832850" y="5213350"/>
          <p14:tracePt t="310362" x="8896350" y="5219700"/>
          <p14:tracePt t="310379" x="8972550" y="5219700"/>
          <p14:tracePt t="310396" x="9061450" y="5219700"/>
          <p14:tracePt t="310412" x="9144000" y="5219700"/>
          <p14:tracePt t="310429" x="9207500" y="5219700"/>
          <p14:tracePt t="310445" x="9251950" y="5207000"/>
          <p14:tracePt t="310462" x="9283700" y="5187950"/>
          <p14:tracePt t="310479" x="9296400" y="5181600"/>
          <p14:tracePt t="310543" x="9296400" y="5175250"/>
          <p14:tracePt t="310559" x="9290050" y="5175250"/>
          <p14:tracePt t="310575" x="9283700" y="5175250"/>
          <p14:tracePt t="310591" x="9277350" y="5175250"/>
          <p14:tracePt t="310599" x="9271000" y="5168900"/>
          <p14:tracePt t="310603" x="9264650" y="5168900"/>
          <p14:tracePt t="310612" x="9258300" y="5156200"/>
          <p14:tracePt t="310629" x="9213850" y="5143500"/>
          <p14:tracePt t="310646" x="9175750" y="5124450"/>
          <p14:tracePt t="310662" x="9099550" y="5092700"/>
          <p14:tracePt t="310679" x="9017000" y="5080000"/>
          <p14:tracePt t="310695" x="8928100" y="5067300"/>
          <p14:tracePt t="310712" x="8832850" y="5060950"/>
          <p14:tracePt t="310729" x="8731250" y="5060950"/>
          <p14:tracePt t="310745" x="8616950" y="5060950"/>
          <p14:tracePt t="310762" x="8489950" y="5060950"/>
          <p14:tracePt t="310779" x="8394700" y="5092700"/>
          <p14:tracePt t="310795" x="8299450" y="5130800"/>
          <p14:tracePt t="310812" x="8216900" y="5162550"/>
          <p14:tracePt t="310829" x="8140700" y="5194300"/>
          <p14:tracePt t="310846" x="8070850" y="5226050"/>
          <p14:tracePt t="310862" x="7994650" y="5270500"/>
          <p14:tracePt t="310879" x="7956550" y="5302250"/>
          <p14:tracePt t="310895" x="7931150" y="5327650"/>
          <p14:tracePt t="310912" x="7924800" y="5365750"/>
          <p14:tracePt t="310929" x="7918450" y="5391150"/>
          <p14:tracePt t="310945" x="7918450" y="5403850"/>
          <p14:tracePt t="310962" x="7918450" y="5416550"/>
          <p14:tracePt t="310979" x="7931150" y="5435600"/>
          <p14:tracePt t="310995" x="7956550" y="5454650"/>
          <p14:tracePt t="311012" x="7988300" y="5480050"/>
          <p14:tracePt t="311029" x="8032750" y="5492750"/>
          <p14:tracePt t="311045" x="8089900" y="5505450"/>
          <p14:tracePt t="311062" x="8147050" y="5511800"/>
          <p14:tracePt t="311063" x="8166100" y="5511800"/>
          <p14:tracePt t="311079" x="8235950" y="5511800"/>
          <p14:tracePt t="311096" x="8299450" y="5511800"/>
          <p14:tracePt t="311112" x="8362950" y="5499100"/>
          <p14:tracePt t="311129" x="8413750" y="5467350"/>
          <p14:tracePt t="311145" x="8439150" y="5422900"/>
          <p14:tracePt t="311162" x="8451850" y="5378450"/>
          <p14:tracePt t="311179" x="8451850" y="5308600"/>
          <p14:tracePt t="311196" x="8445500" y="5200650"/>
          <p14:tracePt t="311212" x="8382000" y="5111750"/>
          <p14:tracePt t="311229" x="8318500" y="5048250"/>
          <p14:tracePt t="311246" x="8248650" y="5016500"/>
          <p14:tracePt t="311263" x="8178800" y="4997450"/>
          <p14:tracePt t="311279" x="8083550" y="4991100"/>
          <p14:tracePt t="311296" x="8020050" y="4991100"/>
          <p14:tracePt t="311312" x="7950200" y="5003800"/>
          <p14:tracePt t="311329" x="7899400" y="5054600"/>
          <p14:tracePt t="311346" x="7861300" y="5099050"/>
          <p14:tracePt t="311362" x="7842250" y="5149850"/>
          <p14:tracePt t="311379" x="7842250" y="5213350"/>
          <p14:tracePt t="311396" x="7842250" y="5302250"/>
          <p14:tracePt t="311412" x="7854950" y="5359400"/>
          <p14:tracePt t="311429" x="7893050" y="5422900"/>
          <p14:tracePt t="311445" x="7962900" y="5480050"/>
          <p14:tracePt t="311462" x="8039100" y="5518150"/>
          <p14:tracePt t="311479" x="8134350" y="5530850"/>
          <p14:tracePt t="311496" x="8274050" y="5537200"/>
          <p14:tracePt t="311513" x="8388350" y="5530850"/>
          <p14:tracePt t="311529" x="8496300" y="5505450"/>
          <p14:tracePt t="311546" x="8572500" y="5454650"/>
          <p14:tracePt t="311562" x="8655050" y="5391150"/>
          <p14:tracePt t="311579" x="8712200" y="5314950"/>
          <p14:tracePt t="311596" x="8750300" y="5207000"/>
          <p14:tracePt t="311612" x="8750300" y="5137150"/>
          <p14:tracePt t="311629" x="8750300" y="5067300"/>
          <p14:tracePt t="311646" x="8731250" y="5010150"/>
          <p14:tracePt t="311662" x="8680450" y="4946650"/>
          <p14:tracePt t="311679" x="8616950" y="4902200"/>
          <p14:tracePt t="311695" x="8521700" y="4870450"/>
          <p14:tracePt t="311712" x="8439150" y="4857750"/>
          <p14:tracePt t="311729" x="8356600" y="4857750"/>
          <p14:tracePt t="311746" x="8261350" y="4857750"/>
          <p14:tracePt t="311762" x="8153400" y="4857750"/>
          <p14:tracePt t="311779" x="8064500" y="4889500"/>
          <p14:tracePt t="311796" x="7969250" y="4953000"/>
          <p14:tracePt t="311812" x="7931150" y="5003800"/>
          <p14:tracePt t="311829" x="7912100" y="5080000"/>
          <p14:tracePt t="311846" x="7912100" y="5149850"/>
          <p14:tracePt t="311862" x="7912100" y="5219700"/>
          <p14:tracePt t="311879" x="7924800" y="5283200"/>
          <p14:tracePt t="311896" x="7969250" y="5372100"/>
          <p14:tracePt t="311912" x="8013700" y="5435600"/>
          <p14:tracePt t="311929" x="8089900" y="5505450"/>
          <p14:tracePt t="311945" x="8172450" y="5568950"/>
          <p14:tracePt t="311962" x="8242300" y="5600700"/>
          <p14:tracePt t="311979" x="8299450" y="5613400"/>
          <p14:tracePt t="311995" x="8369300" y="5632450"/>
          <p14:tracePt t="312012" x="8413750" y="5632450"/>
          <p14:tracePt t="312029" x="8458200" y="5632450"/>
          <p14:tracePt t="312045" x="8509000" y="5613400"/>
          <p14:tracePt t="312062" x="8553450" y="5568950"/>
          <p14:tracePt t="312063" x="8559800" y="5556250"/>
          <p14:tracePt t="312079" x="8585200" y="5505450"/>
          <p14:tracePt t="312096" x="8597900" y="5410200"/>
          <p14:tracePt t="312112" x="8604250" y="5314950"/>
          <p14:tracePt t="312129" x="8585200" y="5207000"/>
          <p14:tracePt t="312145" x="8534400" y="5137150"/>
          <p14:tracePt t="312162" x="8477250" y="5086350"/>
          <p14:tracePt t="312179" x="8407400" y="5048250"/>
          <p14:tracePt t="312180" x="8388350" y="5048250"/>
          <p14:tracePt t="312195" x="8312150" y="5035550"/>
          <p14:tracePt t="312212" x="8229600" y="5029200"/>
          <p14:tracePt t="312229" x="8147050" y="5029200"/>
          <p14:tracePt t="312245" x="8070850" y="5029200"/>
          <p14:tracePt t="312262" x="8007350" y="5041900"/>
          <p14:tracePt t="312279" x="7956550" y="5080000"/>
          <p14:tracePt t="312296" x="7918450" y="5149850"/>
          <p14:tracePt t="312312" x="7918450" y="5213350"/>
          <p14:tracePt t="312329" x="7918450" y="5270500"/>
          <p14:tracePt t="312346" x="7918450" y="5327650"/>
          <p14:tracePt t="312363" x="7937500" y="5384800"/>
          <p14:tracePt t="312379" x="7975600" y="5448300"/>
          <p14:tracePt t="312379" x="7988300" y="5461000"/>
          <p14:tracePt t="312396" x="8026400" y="5511800"/>
          <p14:tracePt t="312412" x="8083550" y="5556250"/>
          <p14:tracePt t="312429" x="8147050" y="5594350"/>
          <p14:tracePt t="312445" x="8223250" y="5619750"/>
          <p14:tracePt t="312462" x="8299450" y="5626100"/>
          <p14:tracePt t="312479" x="8362950" y="5626100"/>
          <p14:tracePt t="312496" x="8432800" y="5626100"/>
          <p14:tracePt t="312513" x="8477250" y="5613400"/>
          <p14:tracePt t="312529" x="8521700" y="5575300"/>
          <p14:tracePt t="312545" x="8572500" y="5524500"/>
          <p14:tracePt t="312562" x="8610600" y="5467350"/>
          <p14:tracePt t="312579" x="8623300" y="5429250"/>
          <p14:tracePt t="312595" x="8629650" y="5384800"/>
          <p14:tracePt t="312612" x="8629650" y="5334000"/>
          <p14:tracePt t="312629" x="8610600" y="5295900"/>
          <p14:tracePt t="312646" x="8578850" y="5257800"/>
          <p14:tracePt t="312662" x="8540750" y="5226050"/>
          <p14:tracePt t="312679" x="8489950" y="5200650"/>
          <p14:tracePt t="312696" x="8426450" y="5175250"/>
          <p14:tracePt t="312712" x="8375650" y="5162550"/>
          <p14:tracePt t="312729" x="8331200" y="5156200"/>
          <p14:tracePt t="312745" x="8274050" y="5156200"/>
          <p14:tracePt t="312762" x="8216900" y="5156200"/>
          <p14:tracePt t="312779" x="8159750" y="5156200"/>
          <p14:tracePt t="312796" x="8102600" y="5175250"/>
          <p14:tracePt t="312812" x="8064500" y="5194300"/>
          <p14:tracePt t="312829" x="8045450" y="5207000"/>
          <p14:tracePt t="312845" x="8026400" y="5226050"/>
          <p14:tracePt t="312862" x="8013700" y="5245100"/>
          <p14:tracePt t="312879" x="8013700" y="5264150"/>
          <p14:tracePt t="312896" x="8007350" y="5283200"/>
          <p14:tracePt t="312912" x="8007350" y="5314950"/>
          <p14:tracePt t="312929" x="8007350" y="5334000"/>
          <p14:tracePt t="312945" x="8013700" y="5359400"/>
          <p14:tracePt t="312962" x="8026400" y="5384800"/>
          <p14:tracePt t="312979" x="8039100" y="5403850"/>
          <p14:tracePt t="312996" x="8064500" y="5422900"/>
          <p14:tracePt t="313012" x="8083550" y="5429250"/>
          <p14:tracePt t="313029" x="8121650" y="5441950"/>
          <p14:tracePt t="313045" x="8159750" y="5448300"/>
          <p14:tracePt t="313062" x="8216900" y="5454650"/>
          <p14:tracePt t="313079" x="8274050" y="5454650"/>
          <p14:tracePt t="313095" x="8350250" y="5454650"/>
          <p14:tracePt t="313113" x="8407400" y="5448300"/>
          <p14:tracePt t="313129" x="8451850" y="5429250"/>
          <p14:tracePt t="313146" x="8489950" y="5416550"/>
          <p14:tracePt t="313162" x="8509000" y="5397500"/>
          <p14:tracePt t="313179" x="8521700" y="5384800"/>
          <p14:tracePt t="313196" x="8528050" y="5353050"/>
          <p14:tracePt t="313212" x="8528050" y="5327650"/>
          <p14:tracePt t="313229" x="8521700" y="5289550"/>
          <p14:tracePt t="313245" x="8489950" y="5245100"/>
          <p14:tracePt t="313262" x="8451850" y="5207000"/>
          <p14:tracePt t="313279" x="8420100" y="5187950"/>
          <p14:tracePt t="313296" x="8388350" y="5175250"/>
          <p14:tracePt t="313312" x="8362950" y="5175250"/>
          <p14:tracePt t="313329" x="8337550" y="5175250"/>
          <p14:tracePt t="313346" x="8318500" y="5175250"/>
          <p14:tracePt t="313362" x="8305800" y="5175250"/>
          <p14:tracePt t="313379" x="8280400" y="5175250"/>
          <p14:tracePt t="313396" x="8261350" y="5194300"/>
          <p14:tracePt t="313412" x="8242300" y="5219700"/>
          <p14:tracePt t="313429" x="8223250" y="5251450"/>
          <p14:tracePt t="313446" x="8210550" y="5283200"/>
          <p14:tracePt t="313462" x="8204200" y="5308600"/>
          <p14:tracePt t="313479" x="8204200" y="5327650"/>
          <p14:tracePt t="313496" x="8204200" y="5353050"/>
          <p14:tracePt t="313513" x="8204200" y="5378450"/>
          <p14:tracePt t="313529" x="8204200" y="5403850"/>
          <p14:tracePt t="313545" x="8223250" y="5429250"/>
          <p14:tracePt t="313562" x="8261350" y="5454650"/>
          <p14:tracePt t="313564" x="8267700" y="5454650"/>
          <p14:tracePt t="313579" x="8299450" y="5467350"/>
          <p14:tracePt t="313596" x="8356600" y="5486400"/>
          <p14:tracePt t="313612" x="8407400" y="5499100"/>
          <p14:tracePt t="313629" x="8451850" y="5499100"/>
          <p14:tracePt t="313645" x="8496300" y="5505450"/>
          <p14:tracePt t="313662" x="8534400" y="5505450"/>
          <p14:tracePt t="313679" x="8559800" y="5505450"/>
          <p14:tracePt t="313695" x="8585200" y="5492750"/>
          <p14:tracePt t="313712" x="8604250" y="5473700"/>
          <p14:tracePt t="313729" x="8623300" y="5448300"/>
          <p14:tracePt t="313745" x="8636000" y="5422900"/>
          <p14:tracePt t="313762" x="8636000" y="5397500"/>
          <p14:tracePt t="313779" x="8636000" y="5378450"/>
          <p14:tracePt t="313795" x="8642350" y="5365750"/>
          <p14:tracePt t="314117" x="8642350" y="5359400"/>
          <p14:tracePt t="314145" x="8642350" y="5353050"/>
          <p14:tracePt t="314157" x="8642350" y="5346700"/>
          <p14:tracePt t="321163" x="8648700" y="5340350"/>
          <p14:tracePt t="321171" x="8655050" y="5340350"/>
          <p14:tracePt t="321178" x="8674100" y="5334000"/>
          <p14:tracePt t="321195" x="8743950" y="5321300"/>
          <p14:tracePt t="321212" x="8890000" y="5302250"/>
          <p14:tracePt t="321228" x="9201150" y="5302250"/>
          <p14:tracePt t="321245" x="9537700" y="5346700"/>
          <p14:tracePt t="321262" x="9747250" y="5372100"/>
          <p14:tracePt t="321278" x="9842500" y="5378450"/>
          <p14:tracePt t="321295" x="9848850" y="5378450"/>
          <p14:tracePt t="321312" x="9855200" y="5378450"/>
          <p14:tracePt t="321500" x="9861550" y="5378450"/>
          <p14:tracePt t="321504" x="9867900" y="5378450"/>
          <p14:tracePt t="321513" x="9893300" y="5378450"/>
          <p14:tracePt t="321528" x="10001250" y="5403850"/>
          <p14:tracePt t="321545" x="10160000" y="5422900"/>
          <p14:tracePt t="321562" x="10267950" y="5448300"/>
          <p14:tracePt t="321579" x="10274300" y="5448300"/>
          <p14:tracePt t="321596" x="10261600" y="5441950"/>
          <p14:tracePt t="321612" x="10210800" y="5416550"/>
          <p14:tracePt t="321628" x="10160000" y="5391150"/>
          <p14:tracePt t="321646" x="10128250" y="5372100"/>
          <p14:tracePt t="321662" x="10096500" y="5353050"/>
          <p14:tracePt t="321678" x="10039350" y="5346700"/>
          <p14:tracePt t="321695" x="9963150" y="5346700"/>
          <p14:tracePt t="321712" x="9912350" y="5346700"/>
          <p14:tracePt t="321729" x="9874250" y="5346700"/>
          <p14:tracePt t="321746" x="9848850" y="5346700"/>
          <p14:tracePt t="321762" x="9829800" y="5346700"/>
          <p14:tracePt t="321945" x="9823450" y="5346700"/>
          <p14:tracePt t="322009" x="9817100" y="5346700"/>
          <p14:tracePt t="322021" x="9817100" y="5353050"/>
          <p14:tracePt t="322056" x="9810750" y="5353050"/>
          <p14:tracePt t="322080" x="9810750" y="5346700"/>
          <p14:tracePt t="322097" x="9810750" y="5340350"/>
          <p14:tracePt t="322164" x="9810750" y="5334000"/>
          <p14:tracePt t="322189" x="9810750" y="5327650"/>
          <p14:tracePt t="322196" x="9804400" y="5327650"/>
          <p14:tracePt t="355848" x="9810750" y="5321300"/>
          <p14:tracePt t="355851" x="9823450" y="5321300"/>
          <p14:tracePt t="355861" x="9867900" y="5314950"/>
          <p14:tracePt t="355877" x="10007600" y="5314950"/>
          <p14:tracePt t="355894" x="10160000" y="5314950"/>
          <p14:tracePt t="355911" x="10306050" y="5321300"/>
          <p14:tracePt t="355927" x="10356850" y="5334000"/>
          <p14:tracePt t="355944" x="10363200" y="5340350"/>
          <p14:tracePt t="355978" x="10363200" y="5359400"/>
          <p14:tracePt t="355994" x="10356850" y="5384800"/>
          <p14:tracePt t="356011" x="10299700" y="5410200"/>
          <p14:tracePt t="356027" x="10229850" y="5422900"/>
          <p14:tracePt t="356044" x="10140950" y="5454650"/>
          <p14:tracePt t="356061" x="10039350" y="5467350"/>
          <p14:tracePt t="356077" x="9893300" y="5473700"/>
          <p14:tracePt t="356094" x="9664700" y="5454650"/>
          <p14:tracePt t="356111" x="9245600" y="5321300"/>
          <p14:tracePt t="356127" x="8877300" y="5175250"/>
          <p14:tracePt t="356144" x="8439150" y="5010150"/>
          <p14:tracePt t="356161" x="7835900" y="4794250"/>
          <p14:tracePt t="356178" x="7162800" y="4540250"/>
          <p14:tracePt t="356194" x="6483350" y="4216400"/>
          <p14:tracePt t="356211" x="5670550" y="3803650"/>
          <p14:tracePt t="356228" x="5149850" y="3600450"/>
          <p14:tracePt t="356244" x="4851400" y="3524250"/>
          <p14:tracePt t="356261" x="4718050" y="3498850"/>
          <p14:tracePt t="356278" x="4679950" y="3498850"/>
          <p14:tracePt t="356311" x="4711700" y="3530600"/>
          <p14:tracePt t="356328" x="4883150" y="3625850"/>
          <p14:tracePt t="356345" x="5187950" y="3784600"/>
          <p14:tracePt t="356361" x="5727700" y="4038600"/>
          <p14:tracePt t="356378" x="6413500" y="4337050"/>
          <p14:tracePt t="356394" x="7099300" y="4641850"/>
          <p14:tracePt t="356411" x="7905750" y="4965700"/>
          <p14:tracePt t="356428" x="8356600" y="5137150"/>
          <p14:tracePt t="356444" x="8693150" y="5257800"/>
          <p14:tracePt t="356461" x="8902700" y="5365750"/>
          <p14:tracePt t="356477" x="9048750" y="5429250"/>
          <p14:tracePt t="356494" x="9118600" y="5461000"/>
          <p14:tracePt t="356512" x="9144000" y="54737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Uses of </a:t>
            </a:r>
            <a:r>
              <a:rPr lang="en-US" dirty="0" err="1" smtClean="0"/>
              <a:t>mst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Cable laying</a:t>
            </a:r>
          </a:p>
          <a:p>
            <a:r>
              <a:rPr lang="en-US" dirty="0" smtClean="0"/>
              <a:t>Computer Networks</a:t>
            </a:r>
          </a:p>
          <a:p>
            <a:r>
              <a:rPr lang="en-US" dirty="0" smtClean="0"/>
              <a:t>Road Mapping</a:t>
            </a:r>
          </a:p>
          <a:p>
            <a:r>
              <a:rPr lang="en-US" dirty="0" smtClean="0"/>
              <a:t>Hydraulic connections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560" y="2096064"/>
            <a:ext cx="3886742" cy="209579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7" name="Ink 6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041960" y="2603520"/>
              <a:ext cx="2959560" cy="1238760"/>
            </p14:xfrm>
          </p:contentPart>
        </mc:Choice>
        <mc:Fallback xmlns="">
          <p:pic>
            <p:nvPicPr>
              <p:cNvPr id="7" name="Ink 6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32600" y="2594160"/>
                <a:ext cx="2978280" cy="125748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9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461"/>
    </mc:Choice>
    <mc:Fallback xmlns="">
      <p:transition spd="slow" advTm="2204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723" x="444500" y="5518150"/>
          <p14:tracePt t="36003" x="450850" y="5518150"/>
          <p14:tracePt t="36007" x="457200" y="5518150"/>
          <p14:tracePt t="36022" x="533400" y="5518150"/>
          <p14:tracePt t="36039" x="920750" y="5530850"/>
          <p14:tracePt t="36055" x="1600200" y="5543550"/>
          <p14:tracePt t="36072" x="2273300" y="5543550"/>
          <p14:tracePt t="36089" x="2838450" y="5530850"/>
          <p14:tracePt t="36105" x="3251200" y="5473700"/>
          <p14:tracePt t="36122" x="3524250" y="5403850"/>
          <p14:tracePt t="36139" x="3835400" y="5314950"/>
          <p14:tracePt t="36155" x="4108450" y="5245100"/>
          <p14:tracePt t="36172" x="4368800" y="5181600"/>
          <p14:tracePt t="36189" x="4660900" y="5111750"/>
          <p14:tracePt t="36205" x="4940300" y="5067300"/>
          <p14:tracePt t="36222" x="5226050" y="5010150"/>
          <p14:tracePt t="36239" x="5562600" y="4946650"/>
          <p14:tracePt t="36255" x="5829300" y="4902200"/>
          <p14:tracePt t="36272" x="6108700" y="4845050"/>
          <p14:tracePt t="36289" x="6375400" y="4813300"/>
          <p14:tracePt t="36306" x="6591300" y="4813300"/>
          <p14:tracePt t="36322" x="6743700" y="4813300"/>
          <p14:tracePt t="36339" x="6813550" y="4832350"/>
          <p14:tracePt t="36355" x="6819900" y="4832350"/>
          <p14:tracePt t="36372" x="6794500" y="4832350"/>
          <p14:tracePt t="36389" x="6756400" y="4819650"/>
          <p14:tracePt t="36405" x="6750050" y="4813300"/>
          <p14:tracePt t="36422" x="6743700" y="4813300"/>
          <p14:tracePt t="36439" x="6699250" y="4838700"/>
          <p14:tracePt t="36456" x="6661150" y="4857750"/>
          <p14:tracePt t="36472" x="6642100" y="4870450"/>
          <p14:tracePt t="36489" x="6642100" y="4876800"/>
          <p14:tracePt t="36505" x="6642100" y="4826000"/>
          <p14:tracePt t="36522" x="6648450" y="4775200"/>
          <p14:tracePt t="36539" x="6661150" y="4737100"/>
          <p14:tracePt t="36556" x="6661150" y="4718050"/>
          <p14:tracePt t="36572" x="6661150" y="4699000"/>
          <p14:tracePt t="36589" x="6654800" y="4692650"/>
          <p14:tracePt t="36606" x="6623050" y="4692650"/>
          <p14:tracePt t="36622" x="6559550" y="4692650"/>
          <p14:tracePt t="36639" x="6413500" y="4699000"/>
          <p14:tracePt t="36655" x="6229350" y="4737100"/>
          <p14:tracePt t="36672" x="6019800" y="4756150"/>
          <p14:tracePt t="36689" x="5835650" y="4762500"/>
          <p14:tracePt t="36705" x="5708650" y="4762500"/>
          <p14:tracePt t="36722" x="5645150" y="4762500"/>
          <p14:tracePt t="36739" x="5626100" y="4762500"/>
          <p14:tracePt t="36807" x="5632450" y="4762500"/>
          <p14:tracePt t="36843" x="5626100" y="4762500"/>
          <p14:tracePt t="36847" x="5619750" y="4762500"/>
          <p14:tracePt t="36855" x="5568950" y="4768850"/>
          <p14:tracePt t="36872" x="5416550" y="4819650"/>
          <p14:tracePt t="36889" x="5137150" y="4895850"/>
          <p14:tracePt t="36906" x="4768850" y="5035550"/>
          <p14:tracePt t="36922" x="4184650" y="5245100"/>
          <p14:tracePt t="36939" x="3270250" y="5562600"/>
          <p14:tracePt t="36956" x="2482850" y="5778500"/>
          <p14:tracePt t="36972" x="1828800" y="5943600"/>
          <p14:tracePt t="36989" x="1397000" y="6057900"/>
          <p14:tracePt t="37006" x="1193800" y="6127750"/>
          <p14:tracePt t="37022" x="946150" y="6267450"/>
          <p14:tracePt t="37039" x="825500" y="6400800"/>
          <p14:tracePt t="37055" x="774700" y="6527800"/>
          <p14:tracePt t="37072" x="742950" y="6667500"/>
          <p14:tracePt t="38322" x="565150" y="6508750"/>
          <p14:tracePt t="38339" x="565150" y="6457950"/>
          <p14:tracePt t="38356" x="565150" y="6426200"/>
          <p14:tracePt t="38372" x="565150" y="6388100"/>
          <p14:tracePt t="38389" x="565150" y="6362700"/>
          <p14:tracePt t="38405" x="558800" y="6330950"/>
          <p14:tracePt t="38422" x="546100" y="6292850"/>
          <p14:tracePt t="38439" x="539750" y="6261100"/>
          <p14:tracePt t="38455" x="520700" y="6235700"/>
          <p14:tracePt t="39768" x="0" y="0"/>
        </p14:tracePtLst>
        <p14:tracePtLst>
          <p14:tracePt t="51189" x="304800" y="5556250"/>
          <p14:tracePt t="51337" x="304800" y="5549900"/>
          <p14:tracePt t="51353" x="311150" y="5549900"/>
          <p14:tracePt t="51361" x="317500" y="5549900"/>
          <p14:tracePt t="51372" x="323850" y="5549900"/>
          <p14:tracePt t="51388" x="349250" y="5549900"/>
          <p14:tracePt t="51405" x="400050" y="5549900"/>
          <p14:tracePt t="51422" x="463550" y="5549900"/>
          <p14:tracePt t="51438" x="533400" y="5549900"/>
          <p14:tracePt t="51455" x="615950" y="5549900"/>
          <p14:tracePt t="51472" x="711200" y="5549900"/>
          <p14:tracePt t="51488" x="806450" y="5549900"/>
          <p14:tracePt t="51505" x="933450" y="5562600"/>
          <p14:tracePt t="51522" x="1041400" y="5562600"/>
          <p14:tracePt t="51538" x="1149350" y="5562600"/>
          <p14:tracePt t="51555" x="1257300" y="5562600"/>
          <p14:tracePt t="51572" x="1377950" y="5562600"/>
          <p14:tracePt t="51588" x="1524000" y="5562600"/>
          <p14:tracePt t="51605" x="1771650" y="5562600"/>
          <p14:tracePt t="51622" x="2063750" y="5562600"/>
          <p14:tracePt t="51639" x="2413000" y="5562600"/>
          <p14:tracePt t="51655" x="2794000" y="5562600"/>
          <p14:tracePt t="51672" x="3187700" y="5562600"/>
          <p14:tracePt t="51688" x="3530600" y="5562600"/>
          <p14:tracePt t="51705" x="3829050" y="5537200"/>
          <p14:tracePt t="51722" x="3905250" y="5499100"/>
          <p14:tracePt t="51738" x="3924300" y="5461000"/>
          <p14:tracePt t="51755" x="3924300" y="5435600"/>
          <p14:tracePt t="51905" x="3930650" y="5435600"/>
          <p14:tracePt t="51913" x="3930650" y="5441950"/>
          <p14:tracePt t="51922" x="3943350" y="5441950"/>
          <p14:tracePt t="51938" x="3975100" y="5441950"/>
          <p14:tracePt t="51955" x="4051300" y="5435600"/>
          <p14:tracePt t="51972" x="4191000" y="5384800"/>
          <p14:tracePt t="51988" x="4400550" y="5327650"/>
          <p14:tracePt t="52005" x="4616450" y="5289550"/>
          <p14:tracePt t="52022" x="4800600" y="5251450"/>
          <p14:tracePt t="52022" x="4845050" y="5245100"/>
          <p14:tracePt t="52038" x="4972050" y="5213350"/>
          <p14:tracePt t="52055" x="5080000" y="5181600"/>
          <p14:tracePt t="52072" x="5149850" y="5162550"/>
          <p14:tracePt t="52089" x="5219700" y="5143500"/>
          <p14:tracePt t="52105" x="5308600" y="5111750"/>
          <p14:tracePt t="52122" x="5435600" y="5073650"/>
          <p14:tracePt t="52138" x="5562600" y="5048250"/>
          <p14:tracePt t="52155" x="5702300" y="5016500"/>
          <p14:tracePt t="52172" x="5829300" y="4991100"/>
          <p14:tracePt t="52188" x="5956300" y="4965700"/>
          <p14:tracePt t="52205" x="6083300" y="4940300"/>
          <p14:tracePt t="52222" x="6191250" y="4921250"/>
          <p14:tracePt t="52222" x="6210300" y="4914900"/>
          <p14:tracePt t="52238" x="6286500" y="4889500"/>
          <p14:tracePt t="52255" x="6311900" y="4876800"/>
          <p14:tracePt t="52271" x="6305550" y="4838700"/>
          <p14:tracePt t="52288" x="6254750" y="4749800"/>
          <p14:tracePt t="52305" x="6242050" y="4654550"/>
          <p14:tracePt t="52494" x="6242050" y="4660900"/>
          <p14:tracePt t="52514" x="6242050" y="4667250"/>
          <p14:tracePt t="52518" x="6248400" y="4667250"/>
          <p14:tracePt t="52522" x="6254750" y="4667250"/>
          <p14:tracePt t="52538" x="6299200" y="4648200"/>
          <p14:tracePt t="52555" x="6362700" y="4597400"/>
          <p14:tracePt t="52572" x="6477000" y="4540250"/>
          <p14:tracePt t="52588" x="6648450" y="4464050"/>
          <p14:tracePt t="52605" x="6838950" y="4413250"/>
          <p14:tracePt t="52622" x="6972300" y="4356100"/>
          <p14:tracePt t="52638" x="7054850" y="4305300"/>
          <p14:tracePt t="52655" x="7086600" y="4273550"/>
          <p14:tracePt t="52672" x="7112000" y="4248150"/>
          <p14:tracePt t="52688" x="7118350" y="4229100"/>
          <p14:tracePt t="52705" x="7131050" y="4184650"/>
          <p14:tracePt t="52721" x="7150100" y="4127500"/>
          <p14:tracePt t="52738" x="7156450" y="4064000"/>
          <p14:tracePt t="52755" x="7169150" y="4006850"/>
          <p14:tracePt t="52771" x="7175500" y="3949700"/>
          <p14:tracePt t="52788" x="7175500" y="3886200"/>
          <p14:tracePt t="52805" x="7175500" y="3841750"/>
          <p14:tracePt t="52822" x="7175500" y="3797300"/>
          <p14:tracePt t="52838" x="7175500" y="3752850"/>
          <p14:tracePt t="52855" x="7169150" y="3721100"/>
          <p14:tracePt t="52872" x="7156450" y="3708400"/>
          <p14:tracePt t="52918" x="7156450" y="3702050"/>
          <p14:tracePt t="52926" x="7156450" y="3695700"/>
          <p14:tracePt t="53982" x="7150100" y="3695700"/>
          <p14:tracePt t="54078" x="7143750" y="3695700"/>
          <p14:tracePt t="54110" x="7137400" y="3689350"/>
          <p14:tracePt t="54142" x="7131050" y="3689350"/>
          <p14:tracePt t="54155" x="7124700" y="3689350"/>
          <p14:tracePt t="54166" x="7124700" y="3683000"/>
          <p14:tracePt t="54222" x="7118350" y="3683000"/>
          <p14:tracePt t="54310" x="7112000" y="3683000"/>
          <p14:tracePt t="54646" x="7105650" y="3683000"/>
          <p14:tracePt t="54658" x="7099300" y="3683000"/>
          <p14:tracePt t="54859" x="7099300" y="3676650"/>
          <p14:tracePt t="54867" x="7105650" y="3670300"/>
          <p14:tracePt t="54875" x="7112000" y="3663950"/>
          <p14:tracePt t="54888" x="7118350" y="3657600"/>
          <p14:tracePt t="54905" x="7124700" y="3644900"/>
          <p14:tracePt t="54921" x="7137400" y="3644900"/>
          <p14:tracePt t="54938" x="7137400" y="3638550"/>
          <p14:tracePt t="54955" x="7143750" y="3632200"/>
          <p14:tracePt t="54972" x="7143750" y="3625850"/>
          <p14:tracePt t="54988" x="7143750" y="3619500"/>
          <p14:tracePt t="55005" x="7143750" y="3613150"/>
          <p14:tracePt t="55021" x="7131050" y="3606800"/>
          <p14:tracePt t="55038" x="7112000" y="3606800"/>
          <p14:tracePt t="55055" x="7099300" y="3606800"/>
          <p14:tracePt t="55072" x="7092950" y="3606800"/>
          <p14:tracePt t="55088" x="7073900" y="3619500"/>
          <p14:tracePt t="55105" x="7073900" y="3638550"/>
          <p14:tracePt t="55122" x="7073900" y="3651250"/>
          <p14:tracePt t="55138" x="7073900" y="3670300"/>
          <p14:tracePt t="55155" x="7073900" y="3689350"/>
          <p14:tracePt t="55172" x="7092950" y="3708400"/>
          <p14:tracePt t="55188" x="7112000" y="3714750"/>
          <p14:tracePt t="55205" x="7137400" y="3714750"/>
          <p14:tracePt t="55222" x="7162800" y="3714750"/>
          <p14:tracePt t="55238" x="7181850" y="3708400"/>
          <p14:tracePt t="55255" x="7194550" y="3689350"/>
          <p14:tracePt t="55255" x="7194550" y="3676650"/>
          <p14:tracePt t="55271" x="7200900" y="3663950"/>
          <p14:tracePt t="55288" x="7200900" y="3632200"/>
          <p14:tracePt t="55305" x="7188200" y="3613150"/>
          <p14:tracePt t="55322" x="7162800" y="3600450"/>
          <p14:tracePt t="55338" x="7137400" y="3600450"/>
          <p14:tracePt t="55355" x="7118350" y="3600450"/>
          <p14:tracePt t="55371" x="7105650" y="3600450"/>
          <p14:tracePt t="55388" x="7092950" y="3619500"/>
          <p14:tracePt t="55405" x="7086600" y="3644900"/>
          <p14:tracePt t="55422" x="7086600" y="3676650"/>
          <p14:tracePt t="55438" x="7086600" y="3702050"/>
          <p14:tracePt t="55439" x="7086600" y="3708400"/>
          <p14:tracePt t="55455" x="7092950" y="3727450"/>
          <p14:tracePt t="55471" x="7124700" y="3746500"/>
          <p14:tracePt t="55488" x="7156450" y="3752850"/>
          <p14:tracePt t="55505" x="7194550" y="3752850"/>
          <p14:tracePt t="55521" x="7232650" y="3733800"/>
          <p14:tracePt t="55538" x="7245350" y="3721100"/>
          <p14:tracePt t="55555" x="7251700" y="3702050"/>
          <p14:tracePt t="55555" x="7251700" y="3695700"/>
          <p14:tracePt t="55572" x="7251700" y="3676650"/>
          <p14:tracePt t="55588" x="7239000" y="3651250"/>
          <p14:tracePt t="55605" x="7207250" y="3644900"/>
          <p14:tracePt t="55622" x="7175500" y="3644900"/>
          <p14:tracePt t="55638" x="7156450" y="3644900"/>
          <p14:tracePt t="55655" x="7143750" y="3644900"/>
          <p14:tracePt t="55672" x="7131050" y="3644900"/>
          <p14:tracePt t="55688" x="7131050" y="3651250"/>
          <p14:tracePt t="55705" x="7131050" y="3663950"/>
          <p14:tracePt t="55721" x="7131050" y="3676650"/>
          <p14:tracePt t="55738" x="7137400" y="3689350"/>
          <p14:tracePt t="55755" x="7143750" y="3695700"/>
          <p14:tracePt t="55771" x="7150100" y="3702050"/>
          <p14:tracePt t="56035" x="7156450" y="3695700"/>
          <p14:tracePt t="56043" x="7156450" y="3689350"/>
          <p14:tracePt t="56055" x="7162800" y="3676650"/>
          <p14:tracePt t="56072" x="7175500" y="3657600"/>
          <p14:tracePt t="56088" x="7188200" y="3644900"/>
          <p14:tracePt t="56105" x="7200900" y="3638550"/>
          <p14:tracePt t="56121" x="7219950" y="3638550"/>
          <p14:tracePt t="56139" x="7226300" y="3638550"/>
          <p14:tracePt t="56155" x="7251700" y="3676650"/>
          <p14:tracePt t="56171" x="7270750" y="3746500"/>
          <p14:tracePt t="56188" x="7283450" y="3816350"/>
          <p14:tracePt t="56205" x="7283450" y="3867150"/>
          <p14:tracePt t="56222" x="7289800" y="3917950"/>
          <p14:tracePt t="56238" x="7308850" y="3956050"/>
          <p14:tracePt t="56256" x="7327900" y="3981450"/>
          <p14:tracePt t="56272" x="7334250" y="3981450"/>
          <p14:tracePt t="56289" x="7346950" y="3962400"/>
          <p14:tracePt t="56305" x="7378700" y="3924300"/>
          <p14:tracePt t="56322" x="7410450" y="3867150"/>
          <p14:tracePt t="56338" x="7442200" y="3771900"/>
          <p14:tracePt t="56355" x="7454900" y="3657600"/>
          <p14:tracePt t="56371" x="7473950" y="3543300"/>
          <p14:tracePt t="56388" x="7473950" y="3473450"/>
          <p14:tracePt t="56405" x="7473950" y="3403600"/>
          <p14:tracePt t="56421" x="7454900" y="3352800"/>
          <p14:tracePt t="56438" x="7435850" y="3302000"/>
          <p14:tracePt t="56455" x="7416800" y="3270250"/>
          <p14:tracePt t="56472" x="7404100" y="3225800"/>
          <p14:tracePt t="56488" x="7391400" y="3187700"/>
          <p14:tracePt t="56505" x="7391400" y="3155950"/>
          <p14:tracePt t="56521" x="7385050" y="3130550"/>
          <p14:tracePt t="56538" x="7385050" y="3124200"/>
          <p14:tracePt t="56555" x="7385050" y="3111500"/>
          <p14:tracePt t="56572" x="7385050" y="3079750"/>
          <p14:tracePt t="56588" x="7391400" y="3041650"/>
          <p14:tracePt t="56605" x="7416800" y="2990850"/>
          <p14:tracePt t="56622" x="7442200" y="2946400"/>
          <p14:tracePt t="56638" x="7461250" y="2908300"/>
          <p14:tracePt t="56655" x="7473950" y="2863850"/>
          <p14:tracePt t="56672" x="7486650" y="2813050"/>
          <p14:tracePt t="56688" x="7486650" y="2787650"/>
          <p14:tracePt t="56705" x="7486650" y="2774950"/>
          <p14:tracePt t="56721" x="7486650" y="2762250"/>
          <p14:tracePt t="56738" x="7480300" y="2743200"/>
          <p14:tracePt t="56755" x="7467600" y="2730500"/>
          <p14:tracePt t="56772" x="7448550" y="2730500"/>
          <p14:tracePt t="56788" x="7416800" y="2730500"/>
          <p14:tracePt t="56805" x="7385050" y="2730500"/>
          <p14:tracePt t="56821" x="7346950" y="2730500"/>
          <p14:tracePt t="56838" x="7327900" y="2730500"/>
          <p14:tracePt t="56855" x="7308850" y="2743200"/>
          <p14:tracePt t="56872" x="7302500" y="2768600"/>
          <p14:tracePt t="56888" x="7302500" y="2806700"/>
          <p14:tracePt t="56905" x="7302500" y="2838450"/>
          <p14:tracePt t="56921" x="7315200" y="2857500"/>
          <p14:tracePt t="56938" x="7334250" y="2863850"/>
          <p14:tracePt t="56955" x="7353300" y="2857500"/>
          <p14:tracePt t="56972" x="7372350" y="2819400"/>
          <p14:tracePt t="56988" x="7378700" y="2768600"/>
          <p14:tracePt t="57005" x="7372350" y="2717800"/>
          <p14:tracePt t="57021" x="7340600" y="2673350"/>
          <p14:tracePt t="57038" x="7308850" y="2660650"/>
          <p14:tracePt t="57055" x="7270750" y="2660650"/>
          <p14:tracePt t="57056" x="7264400" y="2660650"/>
          <p14:tracePt t="57072" x="7245350" y="2660650"/>
          <p14:tracePt t="57088" x="7232650" y="2673350"/>
          <p14:tracePt t="57105" x="7219950" y="2711450"/>
          <p14:tracePt t="57121" x="7219950" y="2755900"/>
          <p14:tracePt t="57138" x="7219950" y="2832100"/>
          <p14:tracePt t="57155" x="7226300" y="2901950"/>
          <p14:tracePt t="57172" x="7283450" y="3009900"/>
          <p14:tracePt t="57188" x="7340600" y="3098800"/>
          <p14:tracePt t="57205" x="7404100" y="3168650"/>
          <p14:tracePt t="57221" x="7499350" y="3244850"/>
          <p14:tracePt t="57238" x="7600950" y="3314700"/>
          <p14:tracePt t="57255" x="7677150" y="3371850"/>
          <p14:tracePt t="57272" x="7747000" y="3422650"/>
          <p14:tracePt t="57288" x="7791450" y="3435350"/>
          <p14:tracePt t="57305" x="7797800" y="3441700"/>
          <p14:tracePt t="57322" x="7804150" y="3448050"/>
          <p14:tracePt t="57352" x="7804150" y="3441700"/>
          <p14:tracePt t="57356" x="7810500" y="3441700"/>
          <p14:tracePt t="57372" x="7816850" y="3429000"/>
          <p14:tracePt t="57388" x="7829550" y="3409950"/>
          <p14:tracePt t="57405" x="7835900" y="3390900"/>
          <p14:tracePt t="57421" x="7854950" y="3365500"/>
          <p14:tracePt t="57438" x="7867650" y="3321050"/>
          <p14:tracePt t="57455" x="7874000" y="3282950"/>
          <p14:tracePt t="57471" x="7880350" y="3244850"/>
          <p14:tracePt t="57488" x="7880350" y="3225800"/>
          <p14:tracePt t="57488" x="7874000" y="3219450"/>
          <p14:tracePt t="57505" x="7842250" y="3194050"/>
          <p14:tracePt t="57522" x="7810500" y="3181350"/>
          <p14:tracePt t="57538" x="7766050" y="3168650"/>
          <p14:tracePt t="57555" x="7708900" y="3162300"/>
          <p14:tracePt t="57557" x="7696200" y="3162300"/>
          <p14:tracePt t="57572" x="7664450" y="3162300"/>
          <p14:tracePt t="57589" x="7607300" y="3168650"/>
          <p14:tracePt t="57605" x="7594600" y="3194050"/>
          <p14:tracePt t="57621" x="7588250" y="3219450"/>
          <p14:tracePt t="57638" x="7588250" y="3251200"/>
          <p14:tracePt t="57655" x="7594600" y="3282950"/>
          <p14:tracePt t="57671" x="7607300" y="3289300"/>
          <p14:tracePt t="57688" x="7645400" y="3289300"/>
          <p14:tracePt t="57705" x="7696200" y="3257550"/>
          <p14:tracePt t="57721" x="7721600" y="3219450"/>
          <p14:tracePt t="57738" x="7734300" y="3175000"/>
          <p14:tracePt t="57755" x="7734300" y="3143250"/>
          <p14:tracePt t="57771" x="7708900" y="3111500"/>
          <p14:tracePt t="57788" x="7677150" y="3105150"/>
          <p14:tracePt t="57805" x="7613650" y="3105150"/>
          <p14:tracePt t="57822" x="7581900" y="3105150"/>
          <p14:tracePt t="57838" x="7562850" y="3105150"/>
          <p14:tracePt t="57855" x="7556500" y="3124200"/>
          <p14:tracePt t="57871" x="7556500" y="3155950"/>
          <p14:tracePt t="57888" x="7556500" y="3200400"/>
          <p14:tracePt t="57889" x="7556500" y="3213100"/>
          <p14:tracePt t="57905" x="7588250" y="3276600"/>
          <p14:tracePt t="57921" x="7600950" y="3327400"/>
          <p14:tracePt t="57938" x="7600950" y="3352800"/>
          <p14:tracePt t="57955" x="7588250" y="3390900"/>
          <p14:tracePt t="57971" x="7537450" y="3473450"/>
          <p14:tracePt t="57988" x="7480300" y="3568700"/>
          <p14:tracePt t="58005" x="7410450" y="3670300"/>
          <p14:tracePt t="58021" x="7353300" y="3733800"/>
          <p14:tracePt t="58038" x="7321550" y="3771900"/>
          <p14:tracePt t="58055" x="7321550" y="3797300"/>
          <p14:tracePt t="58071" x="7321550" y="3803650"/>
          <p14:tracePt t="58088" x="7346950" y="3816350"/>
          <p14:tracePt t="58105" x="7410450" y="3803650"/>
          <p14:tracePt t="58122" x="7499350" y="3733800"/>
          <p14:tracePt t="58138" x="7600950" y="3670300"/>
          <p14:tracePt t="58155" x="7715250" y="3568700"/>
          <p14:tracePt t="58171" x="7848600" y="3467100"/>
          <p14:tracePt t="58188" x="7943850" y="3378200"/>
          <p14:tracePt t="58205" x="8032750" y="3302000"/>
          <p14:tracePt t="58221" x="8077200" y="3263900"/>
          <p14:tracePt t="58238" x="8096250" y="3244850"/>
          <p14:tracePt t="58255" x="8096250" y="3232150"/>
          <p14:tracePt t="58271" x="8096250" y="3219450"/>
          <p14:tracePt t="58288" x="8089900" y="3213100"/>
          <p14:tracePt t="58305" x="8070850" y="3213100"/>
          <p14:tracePt t="58321" x="8064500" y="3213100"/>
          <p14:tracePt t="58338" x="8058150" y="3213100"/>
          <p14:tracePt t="58355" x="8058150" y="3225800"/>
          <p14:tracePt t="58371" x="8070850" y="3257550"/>
          <p14:tracePt t="58388" x="8096250" y="3289300"/>
          <p14:tracePt t="58389" x="8115300" y="3302000"/>
          <p14:tracePt t="58405" x="8159750" y="3333750"/>
          <p14:tracePt t="58422" x="8216900" y="3365500"/>
          <p14:tracePt t="58438" x="8267700" y="3416300"/>
          <p14:tracePt t="58455" x="8293100" y="3460750"/>
          <p14:tracePt t="58471" x="8299450" y="3511550"/>
          <p14:tracePt t="58488" x="8280400" y="3556000"/>
          <p14:tracePt t="58505" x="8216900" y="3613150"/>
          <p14:tracePt t="58521" x="8172450" y="3632200"/>
          <p14:tracePt t="58538" x="8134350" y="3632200"/>
          <p14:tracePt t="58555" x="8108950" y="3632200"/>
          <p14:tracePt t="58645" x="8115300" y="3625850"/>
          <p14:tracePt t="58649" x="8128000" y="3625850"/>
          <p14:tracePt t="58655" x="8140700" y="3619500"/>
          <p14:tracePt t="58671" x="8191500" y="3600450"/>
          <p14:tracePt t="58688" x="8242300" y="3581400"/>
          <p14:tracePt t="58705" x="8318500" y="3543300"/>
          <p14:tracePt t="58721" x="8382000" y="3505200"/>
          <p14:tracePt t="58738" x="8451850" y="3460750"/>
          <p14:tracePt t="58755" x="8515350" y="3416300"/>
          <p14:tracePt t="58771" x="8559800" y="3390900"/>
          <p14:tracePt t="58788" x="8578850" y="3384550"/>
          <p14:tracePt t="58805" x="8591550" y="3378200"/>
          <p14:tracePt t="58821" x="8604250" y="3365500"/>
          <p14:tracePt t="58838" x="8629650" y="3346450"/>
          <p14:tracePt t="58855" x="8667750" y="3314700"/>
          <p14:tracePt t="58872" x="8718550" y="3282950"/>
          <p14:tracePt t="58888" x="8769350" y="3238500"/>
          <p14:tracePt t="58889" x="8782050" y="3225800"/>
          <p14:tracePt t="58905" x="8832850" y="3175000"/>
          <p14:tracePt t="58921" x="8890000" y="3124200"/>
          <p14:tracePt t="58938" x="8928100" y="3086100"/>
          <p14:tracePt t="58955" x="8947150" y="3060700"/>
          <p14:tracePt t="58971" x="8947150" y="3016250"/>
          <p14:tracePt t="58988" x="8947150" y="2959100"/>
          <p14:tracePt t="59005" x="8928100" y="2895600"/>
          <p14:tracePt t="59021" x="8883650" y="2851150"/>
          <p14:tracePt t="59038" x="8832850" y="2819400"/>
          <p14:tracePt t="59055" x="8756650" y="2813050"/>
          <p14:tracePt t="59071" x="8642350" y="2806700"/>
          <p14:tracePt t="59088" x="8528050" y="2800350"/>
          <p14:tracePt t="59105" x="8388350" y="2794000"/>
          <p14:tracePt t="59121" x="8280400" y="2787650"/>
          <p14:tracePt t="59138" x="8204200" y="2762250"/>
          <p14:tracePt t="59155" x="8140700" y="2749550"/>
          <p14:tracePt t="59171" x="8096250" y="2730500"/>
          <p14:tracePt t="59188" x="8077200" y="2711450"/>
          <p14:tracePt t="59205" x="8070850" y="2698750"/>
          <p14:tracePt t="59221" x="8070850" y="2673350"/>
          <p14:tracePt t="59238" x="8070850" y="2647950"/>
          <p14:tracePt t="59255" x="8070850" y="2622550"/>
          <p14:tracePt t="59271" x="8083550" y="2584450"/>
          <p14:tracePt t="59288" x="8115300" y="2540000"/>
          <p14:tracePt t="59305" x="8210550" y="2482850"/>
          <p14:tracePt t="59322" x="8343900" y="2438400"/>
          <p14:tracePt t="59338" x="8534400" y="2406650"/>
          <p14:tracePt t="59355" x="8769350" y="2406650"/>
          <p14:tracePt t="59371" x="8928100" y="2406650"/>
          <p14:tracePt t="59388" x="9074150" y="2406650"/>
          <p14:tracePt t="59389" x="9105900" y="2406650"/>
          <p14:tracePt t="59405" x="9251950" y="2425700"/>
          <p14:tracePt t="59421" x="9359900" y="2438400"/>
          <p14:tracePt t="59438" x="9442450" y="2457450"/>
          <p14:tracePt t="59455" x="9493250" y="2463800"/>
          <p14:tracePt t="59471" x="9505950" y="2476500"/>
          <p14:tracePt t="59489" x="9512300" y="2482850"/>
          <p14:tracePt t="59505" x="9512300" y="2501900"/>
          <p14:tracePt t="59522" x="9512300" y="2533650"/>
          <p14:tracePt t="59538" x="9512300" y="2559050"/>
          <p14:tracePt t="59555" x="9537700" y="2597150"/>
          <p14:tracePt t="59571" x="9582150" y="2635250"/>
          <p14:tracePt t="59588" x="9639300" y="2679700"/>
          <p14:tracePt t="59589" x="9658350" y="2686050"/>
          <p14:tracePt t="59605" x="9747250" y="2743200"/>
          <p14:tracePt t="59622" x="9848850" y="2800350"/>
          <p14:tracePt t="59638" x="9950450" y="2863850"/>
          <p14:tracePt t="59655" x="10026650" y="2908300"/>
          <p14:tracePt t="59671" x="10064750" y="2933700"/>
          <p14:tracePt t="59688" x="10077450" y="2946400"/>
          <p14:tracePt t="59705" x="10077450" y="2984500"/>
          <p14:tracePt t="59721" x="10058400" y="3028950"/>
          <p14:tracePt t="59738" x="10039350" y="3079750"/>
          <p14:tracePt t="59755" x="10020300" y="3130550"/>
          <p14:tracePt t="59771" x="10001250" y="3175000"/>
          <p14:tracePt t="59788" x="9956800" y="3225800"/>
          <p14:tracePt t="59805" x="9886950" y="3289300"/>
          <p14:tracePt t="59822" x="9823450" y="3340100"/>
          <p14:tracePt t="59838" x="9747250" y="3390900"/>
          <p14:tracePt t="59855" x="9664700" y="3454400"/>
          <p14:tracePt t="59871" x="9582150" y="3524250"/>
          <p14:tracePt t="59888" x="9505950" y="3581400"/>
          <p14:tracePt t="59889" x="9499600" y="3594100"/>
          <p14:tracePt t="59905" x="9436100" y="3644900"/>
          <p14:tracePt t="59921" x="9385300" y="3683000"/>
          <p14:tracePt t="59938" x="9334500" y="3740150"/>
          <p14:tracePt t="59955" x="9283700" y="3797300"/>
          <p14:tracePt t="59971" x="9226550" y="3860800"/>
          <p14:tracePt t="59988" x="9175750" y="3911600"/>
          <p14:tracePt t="60005" x="9124950" y="3968750"/>
          <p14:tracePt t="60021" x="9067800" y="4013200"/>
          <p14:tracePt t="60038" x="8991600" y="4044950"/>
          <p14:tracePt t="60055" x="8934450" y="4064000"/>
          <p14:tracePt t="60071" x="8896350" y="4070350"/>
          <p14:tracePt t="60088" x="8877300" y="4070350"/>
          <p14:tracePt t="60105" x="8864600" y="4076700"/>
          <p14:tracePt t="60121" x="8858250" y="4076700"/>
          <p14:tracePt t="60138" x="8845550" y="4044950"/>
          <p14:tracePt t="60155" x="8839200" y="3975100"/>
          <p14:tracePt t="60171" x="8820150" y="3905250"/>
          <p14:tracePt t="60188" x="8807450" y="3835400"/>
          <p14:tracePt t="60205" x="8775700" y="3733800"/>
          <p14:tracePt t="60221" x="8769350" y="3689350"/>
          <p14:tracePt t="60238" x="8763000" y="3625850"/>
          <p14:tracePt t="60255" x="8763000" y="3562350"/>
          <p14:tracePt t="60271" x="8763000" y="3511550"/>
          <p14:tracePt t="60288" x="8775700" y="3473450"/>
          <p14:tracePt t="60305" x="8788400" y="3454400"/>
          <p14:tracePt t="60321" x="8794750" y="3454400"/>
          <p14:tracePt t="60566" x="8782050" y="3454400"/>
          <p14:tracePt t="60570" x="8769350" y="3454400"/>
          <p14:tracePt t="60574" x="8756650" y="3454400"/>
          <p14:tracePt t="60588" x="8705850" y="3473450"/>
          <p14:tracePt t="60605" x="8648700" y="3511550"/>
          <p14:tracePt t="60606" x="8629650" y="3524250"/>
          <p14:tracePt t="60621" x="8566150" y="3568700"/>
          <p14:tracePt t="60622" x="8534400" y="3587750"/>
          <p14:tracePt t="60638" x="8350250" y="3695700"/>
          <p14:tracePt t="60655" x="8032750" y="3879850"/>
          <p14:tracePt t="60671" x="7670800" y="4044950"/>
          <p14:tracePt t="60688" x="7321550" y="4171950"/>
          <p14:tracePt t="60705" x="6743700" y="4349750"/>
          <p14:tracePt t="60721" x="6038850" y="4610100"/>
          <p14:tracePt t="60722" x="5854700" y="4692650"/>
          <p14:tracePt t="60738" x="5086350" y="5029200"/>
          <p14:tracePt t="60755" x="4178300" y="5530850"/>
          <p14:tracePt t="60771" x="3194050" y="6108700"/>
          <p14:tracePt t="60788" x="2273300" y="6661150"/>
          <p14:tracePt t="60805" x="1504950" y="6851650"/>
          <p14:tracePt t="60806" x="1346200" y="6851650"/>
          <p14:tracePt t="62122" x="590550" y="6546850"/>
          <p14:tracePt t="62138" x="584200" y="6534150"/>
          <p14:tracePt t="62155" x="577850" y="6508750"/>
          <p14:tracePt t="62171" x="571500" y="6477000"/>
          <p14:tracePt t="62188" x="565150" y="6426200"/>
          <p14:tracePt t="62205" x="552450" y="6369050"/>
          <p14:tracePt t="62221" x="533400" y="6324600"/>
          <p14:tracePt t="62222" x="527050" y="6311900"/>
          <p14:tracePt t="62238" x="508000" y="6273800"/>
          <p14:tracePt t="62255" x="482600" y="6248400"/>
          <p14:tracePt t="62271" x="469900" y="6235700"/>
          <p14:tracePt t="63063" x="0" y="0"/>
        </p14:tracePtLst>
        <p14:tracePtLst>
          <p14:tracePt t="67949" x="495300" y="5537200"/>
          <p14:tracePt t="68289" x="495300" y="5530850"/>
          <p14:tracePt t="68300" x="501650" y="5524500"/>
          <p14:tracePt t="68308" x="508000" y="5524500"/>
          <p14:tracePt t="68321" x="514350" y="5524500"/>
          <p14:tracePt t="68338" x="533400" y="5518150"/>
          <p14:tracePt t="68354" x="558800" y="5511800"/>
          <p14:tracePt t="68371" x="590550" y="5505450"/>
          <p14:tracePt t="68388" x="622300" y="5492750"/>
          <p14:tracePt t="68388" x="635000" y="5492750"/>
          <p14:tracePt t="68405" x="673100" y="5486400"/>
          <p14:tracePt t="68421" x="704850" y="5480050"/>
          <p14:tracePt t="68438" x="736600" y="5480050"/>
          <p14:tracePt t="68454" x="768350" y="5473700"/>
          <p14:tracePt t="68471" x="812800" y="5467350"/>
          <p14:tracePt t="68488" x="876300" y="5454650"/>
          <p14:tracePt t="68504" x="952500" y="5435600"/>
          <p14:tracePt t="68521" x="1060450" y="5422900"/>
          <p14:tracePt t="68521" x="1092200" y="5416550"/>
          <p14:tracePt t="68538" x="1231900" y="5410200"/>
          <p14:tracePt t="68554" x="1422400" y="5378450"/>
          <p14:tracePt t="68571" x="1714500" y="5334000"/>
          <p14:tracePt t="68588" x="2006600" y="5302250"/>
          <p14:tracePt t="68604" x="2419350" y="5251450"/>
          <p14:tracePt t="68621" x="3016250" y="5219700"/>
          <p14:tracePt t="68638" x="3352800" y="5213350"/>
          <p14:tracePt t="68654" x="3524250" y="5181600"/>
          <p14:tracePt t="68671" x="3575050" y="5130800"/>
          <p14:tracePt t="68688" x="3581400" y="5092700"/>
          <p14:tracePt t="68704" x="3587750" y="5092700"/>
          <p14:tracePt t="68890" x="3594100" y="5092700"/>
          <p14:tracePt t="68894" x="3606800" y="5092700"/>
          <p14:tracePt t="68905" x="3632200" y="5092700"/>
          <p14:tracePt t="68906" x="3651250" y="5092700"/>
          <p14:tracePt t="68921" x="3733800" y="5067300"/>
          <p14:tracePt t="68938" x="3956050" y="4921250"/>
          <p14:tracePt t="68954" x="4171950" y="4743450"/>
          <p14:tracePt t="68971" x="4438650" y="4565650"/>
          <p14:tracePt t="68988" x="4737100" y="4419600"/>
          <p14:tracePt t="69004" x="5041900" y="4292600"/>
          <p14:tracePt t="69021" x="5314950" y="4191000"/>
          <p14:tracePt t="69038" x="5613400" y="4089400"/>
          <p14:tracePt t="69054" x="5842000" y="4000500"/>
          <p14:tracePt t="69071" x="6076950" y="3886200"/>
          <p14:tracePt t="69088" x="6311900" y="3771900"/>
          <p14:tracePt t="69104" x="6534150" y="3670300"/>
          <p14:tracePt t="69122" x="6756400" y="3600450"/>
          <p14:tracePt t="69138" x="6877050" y="3568700"/>
          <p14:tracePt t="69155" x="6940550" y="3556000"/>
          <p14:tracePt t="69171" x="6997700" y="3543300"/>
          <p14:tracePt t="69188" x="7048500" y="3536950"/>
          <p14:tracePt t="69204" x="7092950" y="3530600"/>
          <p14:tracePt t="69221" x="7137400" y="3524250"/>
          <p14:tracePt t="69221" x="7150100" y="3517900"/>
          <p14:tracePt t="69238" x="7194550" y="3511550"/>
          <p14:tracePt t="69254" x="7239000" y="3492500"/>
          <p14:tracePt t="69271" x="7270750" y="3467100"/>
          <p14:tracePt t="69288" x="7302500" y="3429000"/>
          <p14:tracePt t="69304" x="7334250" y="3397250"/>
          <p14:tracePt t="69321" x="7353300" y="3365500"/>
          <p14:tracePt t="69321" x="7353300" y="3359150"/>
          <p14:tracePt t="69338" x="7366000" y="3333750"/>
          <p14:tracePt t="69354" x="7366000" y="3302000"/>
          <p14:tracePt t="69371" x="7366000" y="3263900"/>
          <p14:tracePt t="69388" x="7366000" y="3206750"/>
          <p14:tracePt t="69404" x="7359650" y="3155950"/>
          <p14:tracePt t="69421" x="7353300" y="3130550"/>
          <p14:tracePt t="69438" x="7334250" y="3111500"/>
          <p14:tracePt t="69455" x="7327900" y="3105150"/>
          <p14:tracePt t="69471" x="7321550" y="3092450"/>
          <p14:tracePt t="69488" x="7315200" y="3086100"/>
          <p14:tracePt t="69504" x="7308850" y="3079750"/>
          <p14:tracePt t="69521" x="7302500" y="3073400"/>
          <p14:tracePt t="69538" x="7296150" y="3067050"/>
          <p14:tracePt t="69555" x="7277100" y="3060700"/>
          <p14:tracePt t="69571" x="7251700" y="3054350"/>
          <p14:tracePt t="69588" x="7232650" y="3054350"/>
          <p14:tracePt t="69604" x="7226300" y="3054350"/>
          <p14:tracePt t="69621" x="7207250" y="3054350"/>
          <p14:tracePt t="69638" x="7156450" y="3054350"/>
          <p14:tracePt t="69654" x="7112000" y="3054350"/>
          <p14:tracePt t="69671" x="7067550" y="3054350"/>
          <p14:tracePt t="69688" x="7029450" y="3054350"/>
          <p14:tracePt t="69704" x="6991350" y="3060700"/>
          <p14:tracePt t="69721" x="6972300" y="3073400"/>
          <p14:tracePt t="69854" x="6965950" y="3073400"/>
          <p14:tracePt t="70010" x="6959600" y="3073400"/>
          <p14:tracePt t="70034" x="6959600" y="3067050"/>
          <p14:tracePt t="70058" x="6959600" y="3060700"/>
          <p14:tracePt t="70086" x="6959600" y="3054350"/>
          <p14:tracePt t="70098" x="6965950" y="3054350"/>
          <p14:tracePt t="70118" x="6965950" y="3048000"/>
          <p14:tracePt t="70338" x="6959600" y="3048000"/>
          <p14:tracePt t="70346" x="6959600" y="3054350"/>
          <p14:tracePt t="70354" x="6953250" y="3054350"/>
          <p14:tracePt t="70371" x="6946900" y="3054350"/>
          <p14:tracePt t="70388" x="6940550" y="3060700"/>
          <p14:tracePt t="70404" x="6927850" y="3067050"/>
          <p14:tracePt t="70421" x="6921500" y="3073400"/>
          <p14:tracePt t="70438" x="6915150" y="3079750"/>
          <p14:tracePt t="70454" x="6902450" y="3086100"/>
          <p14:tracePt t="70471" x="6896100" y="3098800"/>
          <p14:tracePt t="70488" x="6889750" y="3105150"/>
          <p14:tracePt t="70504" x="6889750" y="3111500"/>
          <p14:tracePt t="70586" x="6896100" y="3098800"/>
          <p14:tracePt t="70590" x="6902450" y="3092450"/>
          <p14:tracePt t="70604" x="6921500" y="3067050"/>
          <p14:tracePt t="70621" x="6965950" y="3009900"/>
          <p14:tracePt t="70638" x="7048500" y="2933700"/>
          <p14:tracePt t="70654" x="7137400" y="2844800"/>
          <p14:tracePt t="70671" x="7245350" y="2743200"/>
          <p14:tracePt t="70688" x="7346950" y="2641600"/>
          <p14:tracePt t="70704" x="7435850" y="2552700"/>
          <p14:tracePt t="70721" x="7524750" y="2476500"/>
          <p14:tracePt t="70738" x="7550150" y="2457450"/>
          <p14:tracePt t="70754" x="7556500" y="2451100"/>
          <p14:tracePt t="70802" x="7556500" y="2444750"/>
          <p14:tracePt t="70942" x="7562850" y="2444750"/>
          <p14:tracePt t="70950" x="7569200" y="2444750"/>
          <p14:tracePt t="70954" x="7575550" y="2451100"/>
          <p14:tracePt t="70971" x="7594600" y="2457450"/>
          <p14:tracePt t="70988" x="7632700" y="2470150"/>
          <p14:tracePt t="71004" x="7702550" y="2489200"/>
          <p14:tracePt t="71021" x="7778750" y="2514600"/>
          <p14:tracePt t="71038" x="7912100" y="2552700"/>
          <p14:tracePt t="71054" x="8020050" y="2590800"/>
          <p14:tracePt t="71071" x="8115300" y="2635250"/>
          <p14:tracePt t="71088" x="8185150" y="2686050"/>
          <p14:tracePt t="71104" x="8216900" y="2736850"/>
          <p14:tracePt t="71121" x="8248650" y="2813050"/>
          <p14:tracePt t="71138" x="8286750" y="2895600"/>
          <p14:tracePt t="71139" x="8299450" y="2927350"/>
          <p14:tracePt t="71154" x="8337550" y="3016250"/>
          <p14:tracePt t="71171" x="8369300" y="3098800"/>
          <p14:tracePt t="71188" x="8394700" y="3155950"/>
          <p14:tracePt t="71204" x="8413750" y="3194050"/>
          <p14:tracePt t="71221" x="8426450" y="3200400"/>
          <p14:tracePt t="71238" x="8432800" y="3213100"/>
          <p14:tracePt t="71254" x="8432800" y="3219450"/>
          <p14:tracePt t="71375" x="8439150" y="3225800"/>
          <p14:tracePt t="71391" x="8445500" y="3225800"/>
          <p14:tracePt t="71399" x="8451850" y="3225800"/>
          <p14:tracePt t="71407" x="8458200" y="3225800"/>
          <p14:tracePt t="71421" x="8483600" y="3225800"/>
          <p14:tracePt t="71438" x="8528050" y="3200400"/>
          <p14:tracePt t="71455" x="8591550" y="3149600"/>
          <p14:tracePt t="71471" x="8642350" y="3111500"/>
          <p14:tracePt t="71488" x="8686800" y="3073400"/>
          <p14:tracePt t="71504" x="8743950" y="3041650"/>
          <p14:tracePt t="71521" x="8820150" y="3009900"/>
          <p14:tracePt t="71538" x="8877300" y="2978150"/>
          <p14:tracePt t="71554" x="8921750" y="2965450"/>
          <p14:tracePt t="71555" x="8928100" y="2952750"/>
          <p14:tracePt t="71572" x="8972550" y="2933700"/>
          <p14:tracePt t="71588" x="9010650" y="2901950"/>
          <p14:tracePt t="71604" x="9048750" y="2870200"/>
          <p14:tracePt t="71621" x="9105900" y="2825750"/>
          <p14:tracePt t="71638" x="9169400" y="2774950"/>
          <p14:tracePt t="71655" x="9239250" y="2717800"/>
          <p14:tracePt t="71671" x="9290050" y="2673350"/>
          <p14:tracePt t="71688" x="9321800" y="2647950"/>
          <p14:tracePt t="71704" x="9328150" y="2635250"/>
          <p14:tracePt t="71721" x="9334500" y="2635250"/>
          <p14:tracePt t="71763" x="9334500" y="2628900"/>
          <p14:tracePt t="71767" x="9340850" y="2628900"/>
          <p14:tracePt t="71787" x="9340850" y="2622550"/>
          <p14:tracePt t="71799" x="9347200" y="2622550"/>
          <p14:tracePt t="71827" x="9347200" y="2616200"/>
          <p14:tracePt t="71843" x="9353550" y="2616200"/>
          <p14:tracePt t="71851" x="9353550" y="2609850"/>
          <p14:tracePt t="71855" x="9359900" y="2609850"/>
          <p14:tracePt t="71871" x="9372600" y="2609850"/>
          <p14:tracePt t="71888" x="9391650" y="2603500"/>
          <p14:tracePt t="71904" x="9398000" y="2603500"/>
          <p14:tracePt t="71921" x="9404350" y="2603500"/>
          <p14:tracePt t="71938" x="9417050" y="2603500"/>
          <p14:tracePt t="71954" x="9436100" y="2603500"/>
          <p14:tracePt t="71955" x="9442450" y="2609850"/>
          <p14:tracePt t="71971" x="9474200" y="2635250"/>
          <p14:tracePt t="71988" x="9505950" y="2673350"/>
          <p14:tracePt t="72004" x="9550400" y="2717800"/>
          <p14:tracePt t="72021" x="9594850" y="2762250"/>
          <p14:tracePt t="72037" x="9645650" y="2794000"/>
          <p14:tracePt t="72054" x="9690100" y="2832100"/>
          <p14:tracePt t="72055" x="9715500" y="2844800"/>
          <p14:tracePt t="72071" x="9779000" y="2889250"/>
          <p14:tracePt t="72088" x="9842500" y="2933700"/>
          <p14:tracePt t="72104" x="9893300" y="2971800"/>
          <p14:tracePt t="72121" x="9937750" y="3003550"/>
          <p14:tracePt t="72138" x="9963150" y="3022600"/>
          <p14:tracePt t="72154" x="9975850" y="3035300"/>
          <p14:tracePt t="72171" x="9982200" y="3035300"/>
          <p14:tracePt t="72188" x="9988550" y="3041650"/>
          <p14:tracePt t="72259" x="9988550" y="3048000"/>
          <p14:tracePt t="72267" x="9988550" y="3054350"/>
          <p14:tracePt t="72275" x="9988550" y="3060700"/>
          <p14:tracePt t="72288" x="9975850" y="3067050"/>
          <p14:tracePt t="72304" x="9944100" y="3092450"/>
          <p14:tracePt t="72321" x="9893300" y="3111500"/>
          <p14:tracePt t="72338" x="9817100" y="3155950"/>
          <p14:tracePt t="72355" x="9690100" y="3219450"/>
          <p14:tracePt t="72371" x="9575800" y="3276600"/>
          <p14:tracePt t="72388" x="9461500" y="3333750"/>
          <p14:tracePt t="72405" x="9340850" y="3390900"/>
          <p14:tracePt t="72421" x="9239250" y="3454400"/>
          <p14:tracePt t="72438" x="9163050" y="3511550"/>
          <p14:tracePt t="72454" x="9105900" y="3568700"/>
          <p14:tracePt t="72455" x="9093200" y="3581400"/>
          <p14:tracePt t="72471" x="9042400" y="3625850"/>
          <p14:tracePt t="72487" x="9017000" y="3651250"/>
          <p14:tracePt t="72504" x="9004300" y="3663950"/>
          <p14:tracePt t="72521" x="9004300" y="3670300"/>
          <p14:tracePt t="72537" x="8985250" y="3683000"/>
          <p14:tracePt t="72554" x="8972550" y="3702050"/>
          <p14:tracePt t="72571" x="8966200" y="3714750"/>
          <p14:tracePt t="72588" x="8966200" y="3727450"/>
          <p14:tracePt t="72604" x="8966200" y="3733800"/>
          <p14:tracePt t="72621" x="8966200" y="3740150"/>
          <p14:tracePt t="72638" x="8966200" y="3746500"/>
          <p14:tracePt t="72655" x="8966200" y="3759200"/>
          <p14:tracePt t="72671" x="8966200" y="3765550"/>
          <p14:tracePt t="72687" x="8966200" y="3771900"/>
          <p14:tracePt t="72704" x="8972550" y="3784600"/>
          <p14:tracePt t="72721" x="8997950" y="3797300"/>
          <p14:tracePt t="72738" x="9017000" y="3810000"/>
          <p14:tracePt t="72739" x="9023350" y="3816350"/>
          <p14:tracePt t="72754" x="9036050" y="3822700"/>
          <p14:tracePt t="72755" x="9036050" y="3829050"/>
          <p14:tracePt t="72771" x="9042400" y="3835400"/>
          <p14:tracePt t="72788" x="9048750" y="3841750"/>
          <p14:tracePt t="72804" x="9055100" y="3854450"/>
          <p14:tracePt t="72821" x="9055100" y="3860800"/>
          <p14:tracePt t="72838" x="9055100" y="3867150"/>
          <p14:tracePt t="72879" x="9055100" y="3873500"/>
          <p14:tracePt t="72903" x="9048750" y="3873500"/>
          <p14:tracePt t="72919" x="9042400" y="3873500"/>
          <p14:tracePt t="72935" x="9036050" y="3873500"/>
          <p14:tracePt t="72943" x="9029700" y="3873500"/>
          <p14:tracePt t="72954" x="9023350" y="3867150"/>
          <p14:tracePt t="72971" x="9004300" y="3854450"/>
          <p14:tracePt t="72987" x="8985250" y="3835400"/>
          <p14:tracePt t="73004" x="8972550" y="3816350"/>
          <p14:tracePt t="73021" x="8947150" y="3797300"/>
          <p14:tracePt t="73038" x="8928100" y="3778250"/>
          <p14:tracePt t="73054" x="8902700" y="3759200"/>
          <p14:tracePt t="73055" x="8896350" y="3746500"/>
          <p14:tracePt t="73071" x="8870950" y="3721100"/>
          <p14:tracePt t="73088" x="8839200" y="3695700"/>
          <p14:tracePt t="73104" x="8807450" y="3670300"/>
          <p14:tracePt t="73121" x="8769350" y="3638550"/>
          <p14:tracePt t="73138" x="8737600" y="3606800"/>
          <p14:tracePt t="73154" x="8705850" y="3587750"/>
          <p14:tracePt t="73155" x="8699500" y="3581400"/>
          <p14:tracePt t="73171" x="8674100" y="3556000"/>
          <p14:tracePt t="73188" x="8648700" y="3524250"/>
          <p14:tracePt t="73204" x="8616950" y="3486150"/>
          <p14:tracePt t="73221" x="8591550" y="3441700"/>
          <p14:tracePt t="73238" x="8572500" y="3397250"/>
          <p14:tracePt t="73254" x="8559800" y="3384550"/>
          <p14:tracePt t="73271" x="8547100" y="3371850"/>
          <p14:tracePt t="73288" x="8547100" y="3365500"/>
          <p14:tracePt t="73432" x="8559800" y="3371850"/>
          <p14:tracePt t="73435" x="8572500" y="3378200"/>
          <p14:tracePt t="73439" x="8591550" y="3390900"/>
          <p14:tracePt t="73454" x="8655050" y="3435350"/>
          <p14:tracePt t="73455" x="8680450" y="3448050"/>
          <p14:tracePt t="73471" x="8788400" y="3517900"/>
          <p14:tracePt t="73488" x="8902700" y="3606800"/>
          <p14:tracePt t="73504" x="9036050" y="3702050"/>
          <p14:tracePt t="73521" x="9112250" y="3765550"/>
          <p14:tracePt t="73537" x="9175750" y="3822700"/>
          <p14:tracePt t="73554" x="9213850" y="3873500"/>
          <p14:tracePt t="73555" x="9226550" y="3879850"/>
          <p14:tracePt t="73571" x="9239250" y="3898900"/>
          <p14:tracePt t="73588" x="9239250" y="3911600"/>
          <p14:tracePt t="73605" x="9245600" y="3911600"/>
          <p14:tracePt t="73621" x="9245600" y="3924300"/>
          <p14:tracePt t="73659" x="9245600" y="3930650"/>
          <p14:tracePt t="73699" x="9245600" y="3937000"/>
          <p14:tracePt t="73719" x="9245600" y="3943350"/>
          <p14:tracePt t="73727" x="9245600" y="3949700"/>
          <p14:tracePt t="73738" x="9232900" y="3949700"/>
          <p14:tracePt t="73754" x="9207500" y="3949700"/>
          <p14:tracePt t="73755" x="9201150" y="3949700"/>
          <p14:tracePt t="73771" x="9131300" y="3956050"/>
          <p14:tracePt t="73788" x="9048750" y="3962400"/>
          <p14:tracePt t="73804" x="8966200" y="3968750"/>
          <p14:tracePt t="73821" x="8845550" y="3968750"/>
          <p14:tracePt t="73838" x="8718550" y="3968750"/>
          <p14:tracePt t="73855" x="8585200" y="3968750"/>
          <p14:tracePt t="73856" x="8553450" y="3968750"/>
          <p14:tracePt t="73871" x="8439150" y="3968750"/>
          <p14:tracePt t="73888" x="8324850" y="3968750"/>
          <p14:tracePt t="73904" x="8210550" y="3968750"/>
          <p14:tracePt t="73921" x="8108950" y="3968750"/>
          <p14:tracePt t="73938" x="8026400" y="3968750"/>
          <p14:tracePt t="73954" x="7962900" y="3968750"/>
          <p14:tracePt t="73971" x="7899400" y="3975100"/>
          <p14:tracePt t="73987" x="7861300" y="3981450"/>
          <p14:tracePt t="74004" x="7842250" y="3981450"/>
          <p14:tracePt t="74021" x="7816850" y="3981450"/>
          <p14:tracePt t="74037" x="7791450" y="3981450"/>
          <p14:tracePt t="74054" x="7747000" y="3981450"/>
          <p14:tracePt t="74071" x="7696200" y="3981450"/>
          <p14:tracePt t="74088" x="7658100" y="3981450"/>
          <p14:tracePt t="74088" x="7651750" y="3981450"/>
          <p14:tracePt t="74104" x="7626350" y="3981450"/>
          <p14:tracePt t="74121" x="7613650" y="3981450"/>
          <p14:tracePt t="74640" x="7620000" y="3981450"/>
          <p14:tracePt t="74660" x="7626350" y="3981450"/>
          <p14:tracePt t="74876" x="7632700" y="3981450"/>
          <p14:tracePt t="74888" x="7639050" y="3981450"/>
          <p14:tracePt t="74892" x="7639050" y="3987800"/>
          <p14:tracePt t="74904" x="7645400" y="3987800"/>
          <p14:tracePt t="74921" x="7645400" y="4000500"/>
          <p14:tracePt t="74938" x="7651750" y="4013200"/>
          <p14:tracePt t="74954" x="7664450" y="4025900"/>
          <p14:tracePt t="74971" x="7670800" y="4032250"/>
          <p14:tracePt t="74988" x="7683500" y="4032250"/>
          <p14:tracePt t="75004" x="7689850" y="4032250"/>
          <p14:tracePt t="75021" x="7696200" y="4038600"/>
          <p14:tracePt t="75048" x="7702550" y="4038600"/>
          <p14:tracePt t="75072" x="7708900" y="4038600"/>
          <p14:tracePt t="75080" x="7715250" y="4038600"/>
          <p14:tracePt t="75088" x="7721600" y="4038600"/>
          <p14:tracePt t="75104" x="7727950" y="4038600"/>
          <p14:tracePt t="75121" x="7734300" y="4038600"/>
          <p14:tracePt t="75144" x="7740650" y="4038600"/>
          <p14:tracePt t="75160" x="7747000" y="4038600"/>
          <p14:tracePt t="75171" x="7753350" y="4038600"/>
          <p14:tracePt t="75188" x="7759700" y="4038600"/>
          <p14:tracePt t="75204" x="7766050" y="4038600"/>
          <p14:tracePt t="75221" x="7778750" y="4038600"/>
          <p14:tracePt t="75244" x="7785100" y="4038600"/>
          <p14:tracePt t="75292" x="7791450" y="4038600"/>
          <p14:tracePt t="75308" x="7791450" y="4032250"/>
          <p14:tracePt t="75320" x="7797800" y="4032250"/>
          <p14:tracePt t="75328" x="7804150" y="4025900"/>
          <p14:tracePt t="75337" x="7804150" y="4019550"/>
          <p14:tracePt t="75354" x="7810500" y="4013200"/>
          <p14:tracePt t="75371" x="7816850" y="4006850"/>
          <p14:tracePt t="75388" x="7816850" y="3994150"/>
          <p14:tracePt t="75388" x="7823200" y="3987800"/>
          <p14:tracePt t="75404" x="7829550" y="3987800"/>
          <p14:tracePt t="75421" x="7829550" y="3981450"/>
          <p14:tracePt t="75437" x="7829550" y="3975100"/>
          <p14:tracePt t="75454" x="7835900" y="3975100"/>
          <p14:tracePt t="75471" x="7835900" y="3968750"/>
          <p14:tracePt t="75487" x="7842250" y="3956050"/>
          <p14:tracePt t="75504" x="7848600" y="3943350"/>
          <p14:tracePt t="75521" x="7854950" y="3930650"/>
          <p14:tracePt t="75538" x="7861300" y="3924300"/>
          <p14:tracePt t="75554" x="7861300" y="3911600"/>
          <p14:tracePt t="75571" x="7861300" y="3898900"/>
          <p14:tracePt t="75588" x="7861300" y="3892550"/>
          <p14:tracePt t="75604" x="7861300" y="3879850"/>
          <p14:tracePt t="75621" x="7861300" y="3873500"/>
          <p14:tracePt t="75638" x="7861300" y="3860800"/>
          <p14:tracePt t="75654" x="7861300" y="3854450"/>
          <p14:tracePt t="75671" x="7854950" y="3841750"/>
          <p14:tracePt t="75688" x="7848600" y="3835400"/>
          <p14:tracePt t="75704" x="7842250" y="3829050"/>
          <p14:tracePt t="75721" x="7835900" y="3822700"/>
          <p14:tracePt t="75737" x="7829550" y="3816350"/>
          <p14:tracePt t="75754" x="7823200" y="3810000"/>
          <p14:tracePt t="75776" x="7816850" y="3810000"/>
          <p14:tracePt t="75787" x="7810500" y="3810000"/>
          <p14:tracePt t="75804" x="7804150" y="3810000"/>
          <p14:tracePt t="75821" x="7797800" y="3803650"/>
          <p14:tracePt t="75838" x="7785100" y="3803650"/>
          <p14:tracePt t="75855" x="7772400" y="3803650"/>
          <p14:tracePt t="75871" x="7759700" y="3797300"/>
          <p14:tracePt t="75888" x="7740650" y="3797300"/>
          <p14:tracePt t="75904" x="7721600" y="3790950"/>
          <p14:tracePt t="75921" x="7708900" y="3790950"/>
          <p14:tracePt t="75938" x="7689850" y="3790950"/>
          <p14:tracePt t="75954" x="7677150" y="3790950"/>
          <p14:tracePt t="75971" x="7670800" y="3790950"/>
          <p14:tracePt t="75988" x="7664450" y="3790950"/>
          <p14:tracePt t="76004" x="7658100" y="3790950"/>
          <p14:tracePt t="76021" x="7645400" y="3790950"/>
          <p14:tracePt t="76038" x="7639050" y="3797300"/>
          <p14:tracePt t="76054" x="7639050" y="3803650"/>
          <p14:tracePt t="76071" x="7639050" y="3810000"/>
          <p14:tracePt t="76088" x="7632700" y="3816350"/>
          <p14:tracePt t="76104" x="7626350" y="3829050"/>
          <p14:tracePt t="76128" x="7626350" y="3835400"/>
          <p14:tracePt t="76138" x="7626350" y="3841750"/>
          <p14:tracePt t="76154" x="7620000" y="3848100"/>
          <p14:tracePt t="76171" x="7620000" y="3854450"/>
          <p14:tracePt t="76188" x="7620000" y="3867150"/>
          <p14:tracePt t="76204" x="7620000" y="3873500"/>
          <p14:tracePt t="76221" x="7620000" y="3886200"/>
          <p14:tracePt t="76238" x="7613650" y="3892550"/>
          <p14:tracePt t="76254" x="7613650" y="3905250"/>
          <p14:tracePt t="76271" x="7613650" y="3911600"/>
          <p14:tracePt t="76288" x="7613650" y="3917950"/>
          <p14:tracePt t="76304" x="7613650" y="3924300"/>
          <p14:tracePt t="76321" x="7613650" y="3930650"/>
          <p14:tracePt t="76337" x="7613650" y="3937000"/>
          <p14:tracePt t="76354" x="7613650" y="3949700"/>
          <p14:tracePt t="76371" x="7613650" y="3956050"/>
          <p14:tracePt t="76387" x="7620000" y="3962400"/>
          <p14:tracePt t="76388" x="7620000" y="3968750"/>
          <p14:tracePt t="76404" x="7626350" y="3975100"/>
          <p14:tracePt t="76421" x="7632700" y="3981450"/>
          <p14:tracePt t="76438" x="7632700" y="3987800"/>
          <p14:tracePt t="76454" x="7639050" y="3987800"/>
          <p14:tracePt t="76471" x="7639050" y="3994150"/>
          <p14:tracePt t="76596" x="7645400" y="4000500"/>
          <p14:tracePt t="76612" x="7651750" y="4000500"/>
          <p14:tracePt t="76636" x="7658100" y="4006850"/>
          <p14:tracePt t="76660" x="7664450" y="4013200"/>
          <p14:tracePt t="76672" x="7670800" y="4019550"/>
          <p14:tracePt t="76688" x="7677150" y="4019550"/>
          <p14:tracePt t="76692" x="7683500" y="4025900"/>
          <p14:tracePt t="76712" x="7689850" y="4025900"/>
          <p14:tracePt t="76721" x="7689850" y="4032250"/>
          <p14:tracePt t="76738" x="7696200" y="4032250"/>
          <p14:tracePt t="76754" x="7702550" y="4032250"/>
          <p14:tracePt t="76771" x="7708900" y="4032250"/>
          <p14:tracePt t="76787" x="7715250" y="4038600"/>
          <p14:tracePt t="76804" x="7721600" y="4038600"/>
          <p14:tracePt t="76821" x="7734300" y="4038600"/>
          <p14:tracePt t="76837" x="7740650" y="4038600"/>
          <p14:tracePt t="76855" x="7747000" y="4038600"/>
          <p14:tracePt t="76871" x="7753350" y="4038600"/>
          <p14:tracePt t="76888" x="7759700" y="4038600"/>
          <p14:tracePt t="77329" x="7766050" y="4038600"/>
          <p14:tracePt t="77333" x="7772400" y="4038600"/>
          <p14:tracePt t="77341" x="7778750" y="4032250"/>
          <p14:tracePt t="77354" x="7785100" y="4025900"/>
          <p14:tracePt t="104324" x="7791450" y="4025900"/>
          <p14:tracePt t="104328" x="7816850" y="4013200"/>
          <p14:tracePt t="104337" x="7931150" y="3981450"/>
          <p14:tracePt t="104353" x="8032750" y="3949700"/>
          <p14:tracePt t="104370" x="8039100" y="3943350"/>
          <p14:tracePt t="104387" x="7969250" y="3943350"/>
          <p14:tracePt t="104403" x="7848600" y="3937000"/>
          <p14:tracePt t="104420" x="7734300" y="3930650"/>
          <p14:tracePt t="104437" x="7639050" y="3917950"/>
          <p14:tracePt t="104453" x="7575550" y="3911600"/>
          <p14:tracePt t="104470" x="7537450" y="3911600"/>
          <p14:tracePt t="104487" x="7505700" y="3911600"/>
          <p14:tracePt t="104503" x="7467600" y="3911600"/>
          <p14:tracePt t="104520" x="7416800" y="3911600"/>
          <p14:tracePt t="104537" x="7372350" y="3911600"/>
          <p14:tracePt t="104537" x="7366000" y="3911600"/>
          <p14:tracePt t="104554" x="7327900" y="3905250"/>
          <p14:tracePt t="104570" x="7296150" y="3886200"/>
          <p14:tracePt t="104587" x="7270750" y="3860800"/>
          <p14:tracePt t="104604" x="7258050" y="3835400"/>
          <p14:tracePt t="104620" x="7239000" y="3790950"/>
          <p14:tracePt t="104637" x="7232650" y="3740150"/>
          <p14:tracePt t="104653" x="7213600" y="3676650"/>
          <p14:tracePt t="104670" x="7200900" y="3638550"/>
          <p14:tracePt t="104687" x="7188200" y="3613150"/>
          <p14:tracePt t="104703" x="7169150" y="3594100"/>
          <p14:tracePt t="104720" x="7156450" y="3581400"/>
          <p14:tracePt t="104737" x="7150100" y="3575050"/>
          <p14:tracePt t="104753" x="7143750" y="3568700"/>
          <p14:tracePt t="104845" x="7150100" y="3575050"/>
          <p14:tracePt t="104849" x="7156450" y="3581400"/>
          <p14:tracePt t="104854" x="7169150" y="3587750"/>
          <p14:tracePt t="104870" x="7213600" y="3619500"/>
          <p14:tracePt t="104887" x="7277100" y="3644900"/>
          <p14:tracePt t="104903" x="7340600" y="3663950"/>
          <p14:tracePt t="104920" x="7429500" y="3683000"/>
          <p14:tracePt t="104937" x="7512050" y="3689350"/>
          <p14:tracePt t="104953" x="7588250" y="3689350"/>
          <p14:tracePt t="104970" x="7632700" y="3689350"/>
          <p14:tracePt t="104987" x="7677150" y="3670300"/>
          <p14:tracePt t="105003" x="7708900" y="3644900"/>
          <p14:tracePt t="105020" x="7727950" y="3625850"/>
          <p14:tracePt t="105037" x="7740650" y="3613150"/>
          <p14:tracePt t="105053" x="7740650" y="3594100"/>
          <p14:tracePt t="105070" x="7753350" y="3581400"/>
          <p14:tracePt t="105087" x="7759700" y="3568700"/>
          <p14:tracePt t="105103" x="7766050" y="3562350"/>
          <p14:tracePt t="105120" x="7791450" y="3556000"/>
          <p14:tracePt t="105137" x="7829550" y="3549650"/>
          <p14:tracePt t="105137" x="7842250" y="3549650"/>
          <p14:tracePt t="105153" x="7905750" y="3530600"/>
          <p14:tracePt t="105170" x="7981950" y="3505200"/>
          <p14:tracePt t="105187" x="8070850" y="3479800"/>
          <p14:tracePt t="105203" x="8197850" y="3435350"/>
          <p14:tracePt t="105220" x="8299450" y="3397250"/>
          <p14:tracePt t="105237" x="8401050" y="3352800"/>
          <p14:tracePt t="105253" x="8483600" y="3321050"/>
          <p14:tracePt t="105270" x="8496300" y="3308350"/>
          <p14:tracePt t="105287" x="8502650" y="3308350"/>
          <p14:tracePt t="105402" x="8496300" y="3308350"/>
          <p14:tracePt t="105406" x="8489950" y="3308350"/>
          <p14:tracePt t="105420" x="8470900" y="3308350"/>
          <p14:tracePt t="105437" x="8426450" y="3302000"/>
          <p14:tracePt t="105453" x="8331200" y="3244850"/>
          <p14:tracePt t="105470" x="8210550" y="3187700"/>
          <p14:tracePt t="105487" x="8045450" y="3105150"/>
          <p14:tracePt t="105503" x="7854950" y="3035300"/>
          <p14:tracePt t="105520" x="7670800" y="2971800"/>
          <p14:tracePt t="105537" x="7512050" y="2895600"/>
          <p14:tracePt t="105554" x="7372350" y="2806700"/>
          <p14:tracePt t="105570" x="7289800" y="2768600"/>
          <p14:tracePt t="105587" x="7251700" y="2755900"/>
          <p14:tracePt t="105603" x="7226300" y="2755900"/>
          <p14:tracePt t="105620" x="7213600" y="2755900"/>
          <p14:tracePt t="105637" x="7200900" y="2755900"/>
          <p14:tracePt t="105661" x="7194550" y="2755900"/>
          <p14:tracePt t="105750" x="7194550" y="2749550"/>
          <p14:tracePt t="105754" x="7194550" y="2743200"/>
          <p14:tracePt t="105758" x="7194550" y="2736850"/>
          <p14:tracePt t="105770" x="7226300" y="2698750"/>
          <p14:tracePt t="105787" x="7296150" y="2635250"/>
          <p14:tracePt t="105804" x="7372350" y="2590800"/>
          <p14:tracePt t="105820" x="7448550" y="2552700"/>
          <p14:tracePt t="105837" x="7480300" y="2540000"/>
          <p14:tracePt t="105853" x="7486650" y="2540000"/>
          <p14:tracePt t="105886" x="7473950" y="2540000"/>
          <p14:tracePt t="105890" x="7461250" y="2540000"/>
          <p14:tracePt t="105903" x="7416800" y="2565400"/>
          <p14:tracePt t="105920" x="7353300" y="2609850"/>
          <p14:tracePt t="105937" x="7315200" y="2635250"/>
          <p14:tracePt t="105953" x="7302500" y="2654300"/>
          <p14:tracePt t="106001" x="7327900" y="2654300"/>
          <p14:tracePt t="106005" x="7353300" y="2654300"/>
          <p14:tracePt t="106020" x="7423150" y="2622550"/>
          <p14:tracePt t="106037" x="7543800" y="2565400"/>
          <p14:tracePt t="106037" x="7581900" y="2552700"/>
          <p14:tracePt t="106054" x="7715250" y="2501900"/>
          <p14:tracePt t="106070" x="7816850" y="2457450"/>
          <p14:tracePt t="106087" x="7848600" y="2438400"/>
          <p14:tracePt t="106104" x="7854950" y="2438400"/>
          <p14:tracePt t="106150" x="7861300" y="2444750"/>
          <p14:tracePt t="106153" x="7861300" y="2451100"/>
          <p14:tracePt t="106157" x="7861300" y="2457450"/>
          <p14:tracePt t="106170" x="7861300" y="2489200"/>
          <p14:tracePt t="106187" x="7880350" y="2540000"/>
          <p14:tracePt t="106203" x="7905750" y="2590800"/>
          <p14:tracePt t="106220" x="7950200" y="2660650"/>
          <p14:tracePt t="106237" x="8001000" y="2692400"/>
          <p14:tracePt t="106254" x="8070850" y="2724150"/>
          <p14:tracePt t="106270" x="8108950" y="2736850"/>
          <p14:tracePt t="106287" x="8153400" y="2755900"/>
          <p14:tracePt t="106303" x="8197850" y="2787650"/>
          <p14:tracePt t="106320" x="8242300" y="2806700"/>
          <p14:tracePt t="106337" x="8318500" y="2825750"/>
          <p14:tracePt t="106338" x="8337550" y="2832100"/>
          <p14:tracePt t="106353" x="8458200" y="2844800"/>
          <p14:tracePt t="106370" x="8591550" y="2851150"/>
          <p14:tracePt t="106387" x="8712200" y="2851150"/>
          <p14:tracePt t="106403" x="8826500" y="2851150"/>
          <p14:tracePt t="106420" x="8902700" y="2851150"/>
          <p14:tracePt t="106437" x="8940800" y="2851150"/>
          <p14:tracePt t="106454" x="9004300" y="2857500"/>
          <p14:tracePt t="106470" x="9048750" y="2863850"/>
          <p14:tracePt t="106487" x="9093200" y="2876550"/>
          <p14:tracePt t="106503" x="9137650" y="2876550"/>
          <p14:tracePt t="106520" x="9175750" y="2882900"/>
          <p14:tracePt t="106537" x="9213850" y="2882900"/>
          <p14:tracePt t="106553" x="9251950" y="2870200"/>
          <p14:tracePt t="106570" x="9283700" y="2838450"/>
          <p14:tracePt t="106587" x="9302750" y="2813050"/>
          <p14:tracePt t="106603" x="9309100" y="2781300"/>
          <p14:tracePt t="106620" x="9315450" y="2762250"/>
          <p14:tracePt t="106702" x="9315450" y="2768600"/>
          <p14:tracePt t="106706" x="9315450" y="2781300"/>
          <p14:tracePt t="106720" x="9302750" y="2825750"/>
          <p14:tracePt t="106737" x="9271000" y="2908300"/>
          <p14:tracePt t="106754" x="9258300" y="3003550"/>
          <p14:tracePt t="106770" x="9258300" y="3060700"/>
          <p14:tracePt t="106787" x="9277350" y="3111500"/>
          <p14:tracePt t="106803" x="9347200" y="3130550"/>
          <p14:tracePt t="106820" x="9474200" y="3136900"/>
          <p14:tracePt t="106837" x="9613900" y="3117850"/>
          <p14:tracePt t="106853" x="9798050" y="3022600"/>
          <p14:tracePt t="106870" x="9893300" y="2940050"/>
          <p14:tracePt t="106887" x="9918700" y="2889250"/>
          <p14:tracePt t="106903" x="9912350" y="2838450"/>
          <p14:tracePt t="106920" x="9855200" y="2774950"/>
          <p14:tracePt t="106937" x="9772650" y="2743200"/>
          <p14:tracePt t="106953" x="9652000" y="2736850"/>
          <p14:tracePt t="106954" x="9613900" y="2736850"/>
          <p14:tracePt t="106970" x="9499600" y="2743200"/>
          <p14:tracePt t="106987" x="9398000" y="2787650"/>
          <p14:tracePt t="107003" x="9321800" y="2851150"/>
          <p14:tracePt t="107020" x="9302750" y="2908300"/>
          <p14:tracePt t="107036" x="9302750" y="2984500"/>
          <p14:tracePt t="107053" x="9366250" y="3073400"/>
          <p14:tracePt t="107070" x="9499600" y="3130550"/>
          <p14:tracePt t="107087" x="9664700" y="3143250"/>
          <p14:tracePt t="107103" x="9817100" y="3124200"/>
          <p14:tracePt t="107120" x="9899650" y="3079750"/>
          <p14:tracePt t="107137" x="9944100" y="3022600"/>
          <p14:tracePt t="107153" x="9950450" y="2965450"/>
          <p14:tracePt t="107170" x="9925050" y="2908300"/>
          <p14:tracePt t="107187" x="9817100" y="2844800"/>
          <p14:tracePt t="107203" x="9683750" y="2819400"/>
          <p14:tracePt t="107220" x="9505950" y="2819400"/>
          <p14:tracePt t="107236" x="9366250" y="2819400"/>
          <p14:tracePt t="107253" x="9251950" y="2857500"/>
          <p14:tracePt t="107270" x="9220200" y="2889250"/>
          <p14:tracePt t="107287" x="9220200" y="2940050"/>
          <p14:tracePt t="107303" x="9251950" y="2971800"/>
          <p14:tracePt t="107320" x="9315450" y="2990850"/>
          <p14:tracePt t="107337" x="9385300" y="2997200"/>
          <p14:tracePt t="107353" x="9429750" y="2997200"/>
          <p14:tracePt t="107370" x="9436100" y="2997200"/>
          <p14:tracePt t="107387" x="9436100" y="2990850"/>
          <p14:tracePt t="107403" x="9398000" y="2990850"/>
          <p14:tracePt t="107420" x="9245600" y="2990850"/>
          <p14:tracePt t="107437" x="9017000" y="2997200"/>
          <p14:tracePt t="107453" x="8769350" y="3016250"/>
          <p14:tracePt t="107470" x="8547100" y="3035300"/>
          <p14:tracePt t="107487" x="8369300" y="3048000"/>
          <p14:tracePt t="107503" x="8324850" y="3048000"/>
          <p14:tracePt t="107547" x="8331200" y="3048000"/>
          <p14:tracePt t="107551" x="8343900" y="3048000"/>
          <p14:tracePt t="107555" x="8356600" y="3048000"/>
          <p14:tracePt t="107570" x="8432800" y="3048000"/>
          <p14:tracePt t="107587" x="8655050" y="3073400"/>
          <p14:tracePt t="107603" x="8807450" y="3124200"/>
          <p14:tracePt t="107620" x="8902700" y="3181350"/>
          <p14:tracePt t="107637" x="8928100" y="3232150"/>
          <p14:tracePt t="107653" x="8934450" y="3270250"/>
          <p14:tracePt t="107670" x="8896350" y="3295650"/>
          <p14:tracePt t="107687" x="8813800" y="3289300"/>
          <p14:tracePt t="107703" x="8718550" y="3244850"/>
          <p14:tracePt t="107720" x="8642350" y="3175000"/>
          <p14:tracePt t="107737" x="8597900" y="3105150"/>
          <p14:tracePt t="107754" x="8578850" y="3054350"/>
          <p14:tracePt t="107770" x="8578850" y="3009900"/>
          <p14:tracePt t="107771" x="8578850" y="2997200"/>
          <p14:tracePt t="107787" x="8616950" y="2978150"/>
          <p14:tracePt t="107803" x="8686800" y="2978150"/>
          <p14:tracePt t="107820" x="8743950" y="2978150"/>
          <p14:tracePt t="107837" x="8769350" y="2978150"/>
          <p14:tracePt t="107853" x="8775700" y="3003550"/>
          <p14:tracePt t="107870" x="8775700" y="3035300"/>
          <p14:tracePt t="107887" x="8737600" y="3067050"/>
          <p14:tracePt t="107904" x="8699500" y="3079750"/>
          <p14:tracePt t="107920" x="8667750" y="3092450"/>
          <p14:tracePt t="107937" x="8629650" y="3105150"/>
          <p14:tracePt t="107953" x="8585200" y="3124200"/>
          <p14:tracePt t="107970" x="8540750" y="3130550"/>
          <p14:tracePt t="107987" x="8502650" y="3143250"/>
          <p14:tracePt t="108003" x="8489950" y="3162300"/>
          <p14:tracePt t="108020" x="8489950" y="3175000"/>
          <p14:tracePt t="108037" x="8489950" y="3187700"/>
          <p14:tracePt t="108053" x="8489950" y="3194050"/>
          <p14:tracePt t="108070" x="8489950" y="3200400"/>
          <p14:tracePt t="108087" x="8489950" y="3232150"/>
          <p14:tracePt t="108103" x="8489950" y="3276600"/>
          <p14:tracePt t="108120" x="8489950" y="3308350"/>
          <p14:tracePt t="108137" x="8489950" y="3327400"/>
          <p14:tracePt t="108153" x="8489950" y="3333750"/>
          <p14:tracePt t="108170" x="8496300" y="3340100"/>
          <p14:tracePt t="108895" x="8496300" y="3346450"/>
          <p14:tracePt t="108899" x="8496300" y="3352800"/>
          <p14:tracePt t="108903" x="8496300" y="3359150"/>
          <p14:tracePt t="108920" x="8496300" y="3384550"/>
          <p14:tracePt t="108937" x="8496300" y="3403600"/>
          <p14:tracePt t="108953" x="8496300" y="3422650"/>
          <p14:tracePt t="108970" x="8496300" y="3441700"/>
          <p14:tracePt t="108987" x="8502650" y="3467100"/>
          <p14:tracePt t="109003" x="8509000" y="3486150"/>
          <p14:tracePt t="109020" x="8509000" y="3498850"/>
          <p14:tracePt t="109036" x="8509000" y="3505200"/>
          <p14:tracePt t="109053" x="8509000" y="3511550"/>
          <p14:tracePt t="109070" x="8509000" y="3517900"/>
          <p14:tracePt t="109087" x="8509000" y="3524250"/>
          <p14:tracePt t="109107" x="8509000" y="3530600"/>
          <p14:tracePt t="115510" x="8509000" y="3536950"/>
          <p14:tracePt t="115522" x="8509000" y="3543300"/>
          <p14:tracePt t="115530" x="8502650" y="3543300"/>
          <p14:tracePt t="115536" x="8502650" y="3549650"/>
          <p14:tracePt t="115553" x="8502650" y="3556000"/>
          <p14:tracePt t="115570" x="8496300" y="3568700"/>
          <p14:tracePt t="115586" x="8483600" y="3594100"/>
          <p14:tracePt t="115603" x="8470900" y="3613150"/>
          <p14:tracePt t="115620" x="8451850" y="3632200"/>
          <p14:tracePt t="115637" x="8426450" y="3657600"/>
          <p14:tracePt t="115653" x="8407400" y="3676650"/>
          <p14:tracePt t="115654" x="8401050" y="3676650"/>
          <p14:tracePt t="115670" x="8382000" y="3689350"/>
          <p14:tracePt t="115687" x="8350250" y="3714750"/>
          <p14:tracePt t="115703" x="8324850" y="3727450"/>
          <p14:tracePt t="115720" x="8305800" y="3746500"/>
          <p14:tracePt t="115736" x="8280400" y="3765550"/>
          <p14:tracePt t="115753" x="8255000" y="3771900"/>
          <p14:tracePt t="115770" x="8235950" y="3778250"/>
          <p14:tracePt t="115786" x="8197850" y="3790950"/>
          <p14:tracePt t="115803" x="8166100" y="3803650"/>
          <p14:tracePt t="115820" x="8140700" y="3810000"/>
          <p14:tracePt t="115836" x="8115300" y="3822700"/>
          <p14:tracePt t="115853" x="8083550" y="3822700"/>
          <p14:tracePt t="115870" x="8058150" y="3835400"/>
          <p14:tracePt t="115870" x="8045450" y="3835400"/>
          <p14:tracePt t="115887" x="8026400" y="3841750"/>
          <p14:tracePt t="115903" x="8001000" y="3854450"/>
          <p14:tracePt t="115920" x="7969250" y="3860800"/>
          <p14:tracePt t="115936" x="7937500" y="3867150"/>
          <p14:tracePt t="115953" x="7899400" y="3879850"/>
          <p14:tracePt t="115970" x="7874000" y="3892550"/>
          <p14:tracePt t="115986" x="7848600" y="3898900"/>
          <p14:tracePt t="116003" x="7829550" y="3905250"/>
          <p14:tracePt t="116020" x="7804150" y="3911600"/>
          <p14:tracePt t="116037" x="7797800" y="3911600"/>
          <p14:tracePt t="116053" x="7778750" y="3911600"/>
          <p14:tracePt t="116070" x="7778750" y="3917950"/>
          <p14:tracePt t="116086" x="7772400" y="3917950"/>
          <p14:tracePt t="116103" x="7759700" y="3917950"/>
          <p14:tracePt t="116120" x="7747000" y="3924300"/>
          <p14:tracePt t="116137" x="7740650" y="3924300"/>
          <p14:tracePt t="116162" x="7734300" y="3924300"/>
          <p14:tracePt t="116182" x="7727950" y="3924300"/>
          <p14:tracePt t="116194" x="7727950" y="3930650"/>
          <p14:tracePt t="116291" x="7721600" y="3930650"/>
          <p14:tracePt t="116294" x="7721600" y="3937000"/>
          <p14:tracePt t="116339" x="7721600" y="3943350"/>
          <p14:tracePt t="116370" x="7721600" y="3949700"/>
          <p14:tracePt t="116382" x="7721600" y="3956050"/>
          <p14:tracePt t="116387" x="7721600" y="3962400"/>
          <p14:tracePt t="116403" x="7740650" y="3968750"/>
          <p14:tracePt t="116420" x="7766050" y="3975100"/>
          <p14:tracePt t="116436" x="7785100" y="3981450"/>
          <p14:tracePt t="116453" x="7804150" y="3981450"/>
          <p14:tracePt t="116470" x="7823200" y="3981450"/>
          <p14:tracePt t="116486" x="7854950" y="3981450"/>
          <p14:tracePt t="116503" x="7880350" y="3975100"/>
          <p14:tracePt t="116520" x="7905750" y="3962400"/>
          <p14:tracePt t="116537" x="7924800" y="3937000"/>
          <p14:tracePt t="116553" x="7943850" y="3905250"/>
          <p14:tracePt t="116570" x="7950200" y="3873500"/>
          <p14:tracePt t="116587" x="7950200" y="3841750"/>
          <p14:tracePt t="116603" x="7950200" y="3822700"/>
          <p14:tracePt t="116620" x="7950200" y="3810000"/>
          <p14:tracePt t="116636" x="7931150" y="3803650"/>
          <p14:tracePt t="116653" x="7912100" y="3797300"/>
          <p14:tracePt t="116670" x="7874000" y="3797300"/>
          <p14:tracePt t="116686" x="7829550" y="3797300"/>
          <p14:tracePt t="116703" x="7791450" y="3803650"/>
          <p14:tracePt t="116720" x="7772400" y="3810000"/>
          <p14:tracePt t="116736" x="7759700" y="3816350"/>
          <p14:tracePt t="116753" x="7753350" y="3822700"/>
          <p14:tracePt t="116770" x="7747000" y="3835400"/>
          <p14:tracePt t="116786" x="7747000" y="3848100"/>
          <p14:tracePt t="116803" x="7747000" y="3860800"/>
          <p14:tracePt t="116820" x="7747000" y="3873500"/>
          <p14:tracePt t="116837" x="7747000" y="3879850"/>
          <p14:tracePt t="116853" x="7747000" y="3886200"/>
          <p14:tracePt t="116870" x="7747000" y="3892550"/>
          <p14:tracePt t="116942" x="7747000" y="3898900"/>
          <p14:tracePt t="116966" x="7747000" y="3905250"/>
          <p14:tracePt t="116982" x="7747000" y="3911600"/>
          <p14:tracePt t="116990" x="7753350" y="3917950"/>
          <p14:tracePt t="117006" x="7753350" y="3924300"/>
          <p14:tracePt t="117014" x="7759700" y="3924300"/>
          <p14:tracePt t="117022" x="7759700" y="3930650"/>
          <p14:tracePt t="117036" x="7766050" y="3937000"/>
          <p14:tracePt t="117053" x="7766050" y="3943350"/>
          <p14:tracePt t="117070" x="7772400" y="3949700"/>
          <p14:tracePt t="117106" x="7772400" y="3956050"/>
          <p14:tracePt t="117130" x="7772400" y="3962400"/>
          <p14:tracePt t="117146" x="7772400" y="3968750"/>
          <p14:tracePt t="117151" x="7772400" y="3975100"/>
          <p14:tracePt t="117158" x="7772400" y="3981450"/>
          <p14:tracePt t="117170" x="7772400" y="3994150"/>
          <p14:tracePt t="117187" x="7772400" y="4019550"/>
          <p14:tracePt t="117203" x="7766050" y="4044950"/>
          <p14:tracePt t="117219" x="7759700" y="4057650"/>
          <p14:tracePt t="117236" x="7747000" y="4057650"/>
          <p14:tracePt t="117253" x="7740650" y="4044950"/>
          <p14:tracePt t="117270" x="7740650" y="4025900"/>
          <p14:tracePt t="117286" x="7753350" y="4013200"/>
          <p14:tracePt t="117423" x="7759700" y="4013200"/>
          <p14:tracePt t="117430" x="7766050" y="4013200"/>
          <p14:tracePt t="117478" x="7766050" y="4006850"/>
          <p14:tracePt t="117490" x="7759700" y="4000500"/>
          <p14:tracePt t="117498" x="7753350" y="4000500"/>
          <p14:tracePt t="117503" x="7747000" y="4000500"/>
          <p14:tracePt t="117520" x="7734300" y="4000500"/>
          <p14:tracePt t="117536" x="7708900" y="3981450"/>
          <p14:tracePt t="117553" x="7696200" y="3975100"/>
          <p14:tracePt t="117578" x="7696200" y="3968750"/>
          <p14:tracePt t="117587" x="7696200" y="3962400"/>
          <p14:tracePt t="117603" x="7702550" y="3962400"/>
          <p14:tracePt t="117620" x="7727950" y="3962400"/>
          <p14:tracePt t="117636" x="7747000" y="3956050"/>
          <p14:tracePt t="117653" x="7759700" y="3943350"/>
          <p14:tracePt t="117670" x="7766050" y="3930650"/>
          <p14:tracePt t="117686" x="7766050" y="3905250"/>
          <p14:tracePt t="117703" x="7766050" y="3886200"/>
          <p14:tracePt t="117720" x="7753350" y="3867150"/>
          <p14:tracePt t="117736" x="7740650" y="3848100"/>
          <p14:tracePt t="117753" x="7721600" y="3829050"/>
          <p14:tracePt t="117770" x="7702550" y="3829050"/>
          <p14:tracePt t="117786" x="7670800" y="3822700"/>
          <p14:tracePt t="117803" x="7651750" y="3822700"/>
          <p14:tracePt t="117820" x="7632700" y="3822700"/>
          <p14:tracePt t="117837" x="7613650" y="3835400"/>
          <p14:tracePt t="117853" x="7600950" y="3848100"/>
          <p14:tracePt t="117870" x="7594600" y="3873500"/>
          <p14:tracePt t="117887" x="7588250" y="3905250"/>
          <p14:tracePt t="117903" x="7588250" y="3930650"/>
          <p14:tracePt t="117920" x="7588250" y="3956050"/>
          <p14:tracePt t="117936" x="7607300" y="3975100"/>
          <p14:tracePt t="117953" x="7632700" y="3994150"/>
          <p14:tracePt t="117970" x="7677150" y="4006850"/>
          <p14:tracePt t="117986" x="7740650" y="4013200"/>
          <p14:tracePt t="118003" x="7797800" y="4013200"/>
          <p14:tracePt t="118020" x="7861300" y="4000500"/>
          <p14:tracePt t="118036" x="7931150" y="3949700"/>
          <p14:tracePt t="118053" x="8001000" y="3879850"/>
          <p14:tracePt t="118070" x="8064500" y="3790950"/>
          <p14:tracePt t="118087" x="8140700" y="3613150"/>
          <p14:tracePt t="118103" x="8191500" y="3454400"/>
          <p14:tracePt t="118120" x="8216900" y="3302000"/>
          <p14:tracePt t="118136" x="8229600" y="3187700"/>
          <p14:tracePt t="118153" x="8229600" y="3111500"/>
          <p14:tracePt t="118170" x="8210550" y="3060700"/>
          <p14:tracePt t="118186" x="8197850" y="3035300"/>
          <p14:tracePt t="118260" x="8191500" y="3035300"/>
          <p14:tracePt t="118271" x="8191500" y="3041650"/>
          <p14:tracePt t="118279" x="8197850" y="3048000"/>
          <p14:tracePt t="118286" x="8204200" y="3054350"/>
          <p14:tracePt t="118303" x="8235950" y="3079750"/>
          <p14:tracePt t="118320" x="8324850" y="3092450"/>
          <p14:tracePt t="118336" x="8394700" y="3092450"/>
          <p14:tracePt t="118353" x="8432800" y="3079750"/>
          <p14:tracePt t="118370" x="8445500" y="3054350"/>
          <p14:tracePt t="118386" x="8445500" y="3035300"/>
          <p14:tracePt t="118403" x="8445500" y="3016250"/>
          <p14:tracePt t="118420" x="8420100" y="3003550"/>
          <p14:tracePt t="118437" x="8388350" y="2997200"/>
          <p14:tracePt t="118453" x="8350250" y="2997200"/>
          <p14:tracePt t="118470" x="8293100" y="3003550"/>
          <p14:tracePt t="118487" x="8242300" y="3048000"/>
          <p14:tracePt t="118503" x="8204200" y="3105150"/>
          <p14:tracePt t="118504" x="8197850" y="3117850"/>
          <p14:tracePt t="118520" x="8191500" y="3175000"/>
          <p14:tracePt t="118536" x="8191500" y="3244850"/>
          <p14:tracePt t="118553" x="8229600" y="3321050"/>
          <p14:tracePt t="118570" x="8286750" y="3365500"/>
          <p14:tracePt t="118586" x="8350250" y="3384550"/>
          <p14:tracePt t="118603" x="8426450" y="3371850"/>
          <p14:tracePt t="118603" x="8445500" y="3365500"/>
          <p14:tracePt t="118620" x="8509000" y="3308350"/>
          <p14:tracePt t="118637" x="8534400" y="3257550"/>
          <p14:tracePt t="118653" x="8540750" y="3213100"/>
          <p14:tracePt t="118670" x="8515350" y="3175000"/>
          <p14:tracePt t="118686" x="8445500" y="3143250"/>
          <p14:tracePt t="118703" x="8299450" y="3117850"/>
          <p14:tracePt t="118720" x="8077200" y="3117850"/>
          <p14:tracePt t="118736" x="7874000" y="3117850"/>
          <p14:tracePt t="118753" x="7632700" y="3117850"/>
          <p14:tracePt t="118770" x="7366000" y="3117850"/>
          <p14:tracePt t="118786" x="7137400" y="3117850"/>
          <p14:tracePt t="118803" x="6978650" y="3124200"/>
          <p14:tracePt t="118820" x="6800850" y="3124200"/>
          <p14:tracePt t="118836" x="6711950" y="3130550"/>
          <p14:tracePt t="118853" x="6642100" y="3130550"/>
          <p14:tracePt t="118870" x="6604000" y="3130550"/>
          <p14:tracePt t="118887" x="6597650" y="3130550"/>
          <p14:tracePt t="118924" x="6591300" y="3130550"/>
          <p14:tracePt t="118932" x="6591300" y="3136900"/>
          <p14:tracePt t="118944" x="6591300" y="3143250"/>
          <p14:tracePt t="118953" x="6591300" y="3149600"/>
          <p14:tracePt t="118970" x="6597650" y="3175000"/>
          <p14:tracePt t="118986" x="6623050" y="3200400"/>
          <p14:tracePt t="119003" x="6648450" y="3213100"/>
          <p14:tracePt t="119020" x="6680200" y="3225800"/>
          <p14:tracePt t="119036" x="6705600" y="3225800"/>
          <p14:tracePt t="119053" x="6737350" y="3219450"/>
          <p14:tracePt t="119070" x="6756400" y="3168650"/>
          <p14:tracePt t="119086" x="6769100" y="3117850"/>
          <p14:tracePt t="119103" x="6769100" y="3092450"/>
          <p14:tracePt t="119156" x="6769100" y="3086100"/>
          <p14:tracePt t="119164" x="6775450" y="3086100"/>
          <p14:tracePt t="119171" x="6788150" y="3086100"/>
          <p14:tracePt t="119186" x="6807200" y="3098800"/>
          <p14:tracePt t="119204" x="6858000" y="3124200"/>
          <p14:tracePt t="119220" x="6921500" y="3143250"/>
          <p14:tracePt t="119237" x="6985000" y="3149600"/>
          <p14:tracePt t="119253" x="7073900" y="3149600"/>
          <p14:tracePt t="119269" x="7194550" y="3149600"/>
          <p14:tracePt t="119286" x="7327900" y="3105150"/>
          <p14:tracePt t="119303" x="7442200" y="3035300"/>
          <p14:tracePt t="119320" x="7588250" y="2927350"/>
          <p14:tracePt t="119337" x="7715250" y="2825750"/>
          <p14:tracePt t="119353" x="7810500" y="2705100"/>
          <p14:tracePt t="119370" x="7905750" y="2571750"/>
          <p14:tracePt t="119386" x="7950200" y="2438400"/>
          <p14:tracePt t="119403" x="7969250" y="2374900"/>
          <p14:tracePt t="119420" x="7962900" y="2349500"/>
          <p14:tracePt t="119436" x="7950200" y="2330450"/>
          <p14:tracePt t="119453" x="7924800" y="2324100"/>
          <p14:tracePt t="119470" x="7918450" y="2324100"/>
          <p14:tracePt t="119560" x="7912100" y="2317750"/>
          <p14:tracePt t="119572" x="7912100" y="2311400"/>
          <p14:tracePt t="119576" x="7912100" y="2305050"/>
          <p14:tracePt t="119587" x="7899400" y="2292350"/>
          <p14:tracePt t="119603" x="7854950" y="2254250"/>
          <p14:tracePt t="119603" x="7842250" y="2241550"/>
          <p14:tracePt t="119620" x="7772400" y="2222500"/>
          <p14:tracePt t="119637" x="7696200" y="2216150"/>
          <p14:tracePt t="119653" x="7620000" y="2216150"/>
          <p14:tracePt t="119670" x="7550150" y="2228850"/>
          <p14:tracePt t="119686" x="7512050" y="2260600"/>
          <p14:tracePt t="119703" x="7505700" y="2298700"/>
          <p14:tracePt t="119720" x="7518400" y="2362200"/>
          <p14:tracePt t="119736" x="7581900" y="2381250"/>
          <p14:tracePt t="119753" x="7664450" y="2387600"/>
          <p14:tracePt t="119770" x="7766050" y="2381250"/>
          <p14:tracePt t="119786" x="7829550" y="2362200"/>
          <p14:tracePt t="119803" x="7835900" y="2349500"/>
          <p14:tracePt t="119848" x="7835900" y="2343150"/>
          <p14:tracePt t="119856" x="7842250" y="2343150"/>
          <p14:tracePt t="119864" x="7848600" y="2343150"/>
          <p14:tracePt t="119869" x="7854950" y="2343150"/>
          <p14:tracePt t="119887" x="7893050" y="2381250"/>
          <p14:tracePt t="119888" x="7905750" y="2393950"/>
          <p14:tracePt t="119903" x="7975600" y="2451100"/>
          <p14:tracePt t="119920" x="8128000" y="2514600"/>
          <p14:tracePt t="119936" x="8286750" y="2533650"/>
          <p14:tracePt t="119953" x="8464550" y="2533650"/>
          <p14:tracePt t="119969" x="8623300" y="2527300"/>
          <p14:tracePt t="119986" x="8724900" y="2501900"/>
          <p14:tracePt t="120003" x="8826500" y="2489200"/>
          <p14:tracePt t="120004" x="8851900" y="2489200"/>
          <p14:tracePt t="120020" x="8915400" y="2489200"/>
          <p14:tracePt t="120036" x="8940800" y="2489200"/>
          <p14:tracePt t="120053" x="8959850" y="2489200"/>
          <p14:tracePt t="120070" x="8978900" y="2501900"/>
          <p14:tracePt t="120087" x="9010650" y="2533650"/>
          <p14:tracePt t="120103" x="9055100" y="2578100"/>
          <p14:tracePt t="120120" x="9150350" y="2654300"/>
          <p14:tracePt t="120137" x="9283700" y="2686050"/>
          <p14:tracePt t="120153" x="9404350" y="2692400"/>
          <p14:tracePt t="120169" x="9518650" y="2692400"/>
          <p14:tracePt t="120186" x="9626600" y="2667000"/>
          <p14:tracePt t="120203" x="9709150" y="2628900"/>
          <p14:tracePt t="120220" x="9747250" y="2597150"/>
          <p14:tracePt t="120236" x="9753600" y="2565400"/>
          <p14:tracePt t="120253" x="9753600" y="2520950"/>
          <p14:tracePt t="120270" x="9721850" y="2470150"/>
          <p14:tracePt t="120286" x="9671050" y="2413000"/>
          <p14:tracePt t="120303" x="9601200" y="2381250"/>
          <p14:tracePt t="120320" x="9518650" y="2343150"/>
          <p14:tracePt t="120336" x="9467850" y="2336800"/>
          <p14:tracePt t="120353" x="9423400" y="2330450"/>
          <p14:tracePt t="120370" x="9391650" y="2330450"/>
          <p14:tracePt t="120386" x="9359900" y="2336800"/>
          <p14:tracePt t="120403" x="9334500" y="2368550"/>
          <p14:tracePt t="120420" x="9296400" y="2438400"/>
          <p14:tracePt t="120436" x="9290050" y="2508250"/>
          <p14:tracePt t="120453" x="9290050" y="2584450"/>
          <p14:tracePt t="120469" x="9302750" y="2647950"/>
          <p14:tracePt t="120486" x="9334500" y="2667000"/>
          <p14:tracePt t="120503" x="9378950" y="2673350"/>
          <p14:tracePt t="120520" x="9455150" y="2647950"/>
          <p14:tracePt t="120536" x="9505950" y="2584450"/>
          <p14:tracePt t="120553" x="9518650" y="2520950"/>
          <p14:tracePt t="120570" x="9525000" y="2457450"/>
          <p14:tracePt t="120586" x="9505950" y="2400300"/>
          <p14:tracePt t="120603" x="9448800" y="2349500"/>
          <p14:tracePt t="120620" x="9321800" y="2286000"/>
          <p14:tracePt t="120637" x="9220200" y="2273300"/>
          <p14:tracePt t="120653" x="9131300" y="2273300"/>
          <p14:tracePt t="120670" x="9055100" y="2273300"/>
          <p14:tracePt t="120686" x="9010650" y="2292350"/>
          <p14:tracePt t="120703" x="8978900" y="2330450"/>
          <p14:tracePt t="120704" x="8972550" y="2336800"/>
          <p14:tracePt t="120720" x="8972550" y="2387600"/>
          <p14:tracePt t="120737" x="8978900" y="2444750"/>
          <p14:tracePt t="120753" x="9010650" y="2501900"/>
          <p14:tracePt t="120770" x="9067800" y="2546350"/>
          <p14:tracePt t="120786" x="9144000" y="2565400"/>
          <p14:tracePt t="120803" x="9213850" y="2578100"/>
          <p14:tracePt t="120820" x="9302750" y="2584450"/>
          <p14:tracePt t="120837" x="9353550" y="2590800"/>
          <p14:tracePt t="120853" x="9404350" y="2597150"/>
          <p14:tracePt t="120870" x="9455150" y="2616200"/>
          <p14:tracePt t="120886" x="9505950" y="2628900"/>
          <p14:tracePt t="120903" x="9550400" y="2647950"/>
          <p14:tracePt t="120920" x="9594850" y="2673350"/>
          <p14:tracePt t="120936" x="9632950" y="2705100"/>
          <p14:tracePt t="120953" x="9671050" y="2762250"/>
          <p14:tracePt t="120969" x="9690100" y="2819400"/>
          <p14:tracePt t="120986" x="9702800" y="2889250"/>
          <p14:tracePt t="121003" x="9702800" y="2952750"/>
          <p14:tracePt t="121019" x="9702800" y="3009900"/>
          <p14:tracePt t="121036" x="9702800" y="3060700"/>
          <p14:tracePt t="121037" x="9702800" y="3067050"/>
          <p14:tracePt t="121053" x="9702800" y="3111500"/>
          <p14:tracePt t="121070" x="9702800" y="3143250"/>
          <p14:tracePt t="121086" x="9702800" y="3149600"/>
          <p14:tracePt t="121103" x="9702800" y="3168650"/>
          <p14:tracePt t="121120" x="9702800" y="3181350"/>
          <p14:tracePt t="121137" x="9709150" y="3194050"/>
          <p14:tracePt t="121138" x="9715500" y="3194050"/>
          <p14:tracePt t="121153" x="9728200" y="3200400"/>
          <p14:tracePt t="121169" x="9747250" y="3206750"/>
          <p14:tracePt t="121186" x="9759950" y="3213100"/>
          <p14:tracePt t="121203" x="9779000" y="3219450"/>
          <p14:tracePt t="121220" x="9798050" y="3225800"/>
          <p14:tracePt t="121236" x="9817100" y="3225800"/>
          <p14:tracePt t="121253" x="9836150" y="3225800"/>
          <p14:tracePt t="121270" x="9848850" y="3225800"/>
          <p14:tracePt t="121286" x="9867900" y="3225800"/>
          <p14:tracePt t="121303" x="9874250" y="3225800"/>
          <p14:tracePt t="124822" x="9874250" y="3232150"/>
          <p14:tracePt t="124826" x="9874250" y="3238500"/>
          <p14:tracePt t="124836" x="9861550" y="3244850"/>
          <p14:tracePt t="124853" x="9842500" y="3257550"/>
          <p14:tracePt t="124870" x="9829800" y="3276600"/>
          <p14:tracePt t="124887" x="9810750" y="3302000"/>
          <p14:tracePt t="124903" x="9772650" y="3340100"/>
          <p14:tracePt t="124920" x="9734550" y="3390900"/>
          <p14:tracePt t="124936" x="9683750" y="3448050"/>
          <p14:tracePt t="124953" x="9632950" y="3498850"/>
          <p14:tracePt t="124970" x="9588500" y="3543300"/>
          <p14:tracePt t="124970" x="9582150" y="3556000"/>
          <p14:tracePt t="124986" x="9544050" y="3587750"/>
          <p14:tracePt t="125003" x="9505950" y="3606800"/>
          <p14:tracePt t="125019" x="9467850" y="3632200"/>
          <p14:tracePt t="125036" x="9423400" y="3657600"/>
          <p14:tracePt t="125053" x="9385300" y="3670300"/>
          <p14:tracePt t="125070" x="9347200" y="3695700"/>
          <p14:tracePt t="125070" x="9340850" y="3702050"/>
          <p14:tracePt t="125086" x="9302750" y="3727450"/>
          <p14:tracePt t="125103" x="9264650" y="3746500"/>
          <p14:tracePt t="125119" x="9239250" y="3759200"/>
          <p14:tracePt t="125136" x="9220200" y="3771900"/>
          <p14:tracePt t="125153" x="9201150" y="3784600"/>
          <p14:tracePt t="125170" x="9182100" y="3790950"/>
          <p14:tracePt t="125170" x="9169400" y="3797300"/>
          <p14:tracePt t="125186" x="9150350" y="3803650"/>
          <p14:tracePt t="125203" x="9144000" y="3810000"/>
          <p14:tracePt t="125220" x="9131300" y="3816350"/>
          <p14:tracePt t="125236" x="9118600" y="3822700"/>
          <p14:tracePt t="125253" x="9105900" y="3829050"/>
          <p14:tracePt t="125269" x="9093200" y="3835400"/>
          <p14:tracePt t="125286" x="9074150" y="3841750"/>
          <p14:tracePt t="125303" x="9061450" y="3848100"/>
          <p14:tracePt t="125319" x="9042400" y="3860800"/>
          <p14:tracePt t="125336" x="9023350" y="3873500"/>
          <p14:tracePt t="125353" x="9004300" y="3879850"/>
          <p14:tracePt t="125369" x="8991600" y="3892550"/>
          <p14:tracePt t="125386" x="8972550" y="3905250"/>
          <p14:tracePt t="125403" x="8959850" y="3911600"/>
          <p14:tracePt t="125419" x="8947150" y="3917950"/>
          <p14:tracePt t="125436" x="8934450" y="3917950"/>
          <p14:tracePt t="125453" x="8928100" y="3930650"/>
          <p14:tracePt t="125469" x="8915400" y="3930650"/>
          <p14:tracePt t="125486" x="8902700" y="3937000"/>
          <p14:tracePt t="125503" x="8896350" y="3937000"/>
          <p14:tracePt t="125520" x="8890000" y="3943350"/>
          <p14:tracePt t="125542" x="8883650" y="3943350"/>
          <p14:tracePt t="125558" x="8877300" y="3943350"/>
          <p14:tracePt t="125569" x="8877300" y="3949700"/>
          <p14:tracePt t="125586" x="8870950" y="3956050"/>
          <p14:tracePt t="125662" x="8864600" y="3956050"/>
          <p14:tracePt t="125706" x="8858250" y="3956050"/>
          <p14:tracePt t="125734" x="8851900" y="3956050"/>
          <p14:tracePt t="125758" x="8845550" y="3956050"/>
          <p14:tracePt t="125770" x="8845550" y="3962400"/>
          <p14:tracePt t="125778" x="8839200" y="3962400"/>
          <p14:tracePt t="125806" x="8832850" y="3962400"/>
          <p14:tracePt t="125814" x="8832850" y="3968750"/>
          <p14:tracePt t="125842" x="8826500" y="3968750"/>
          <p14:tracePt t="125866" x="8826500" y="3975100"/>
          <p14:tracePt t="125874" x="8820150" y="3975100"/>
          <p14:tracePt t="125886" x="8813800" y="3975100"/>
          <p14:tracePt t="125895" x="8813800" y="3981450"/>
          <p14:tracePt t="125922" x="8807450" y="3981450"/>
          <p14:tracePt t="125930" x="8801100" y="3981450"/>
          <p14:tracePt t="125950" x="8794750" y="3987800"/>
          <p14:tracePt t="125986" x="8788400" y="3994150"/>
          <p14:tracePt t="125994" x="8782050" y="3994150"/>
          <p14:tracePt t="126018" x="8775700" y="3994150"/>
          <p14:tracePt t="126030" x="8775700" y="4000500"/>
          <p14:tracePt t="126038" x="8769350" y="4000500"/>
          <p14:tracePt t="126054" x="8763000" y="4000500"/>
          <p14:tracePt t="126070" x="8756650" y="4000500"/>
          <p14:tracePt t="126086" x="8750300" y="4000500"/>
          <p14:tracePt t="126103" x="8731250" y="4013200"/>
          <p14:tracePt t="126119" x="8724900" y="4013200"/>
          <p14:tracePt t="126136" x="8712200" y="4013200"/>
          <p14:tracePt t="126153" x="8705850" y="4019550"/>
          <p14:tracePt t="126169" x="8693150" y="4019550"/>
          <p14:tracePt t="126186" x="8674100" y="4025900"/>
          <p14:tracePt t="126203" x="8667750" y="4025900"/>
          <p14:tracePt t="126219" x="8655050" y="4032250"/>
          <p14:tracePt t="126236" x="8648700" y="4038600"/>
          <p14:tracePt t="126253" x="8636000" y="4038600"/>
          <p14:tracePt t="126269" x="8629650" y="4038600"/>
          <p14:tracePt t="126286" x="8616950" y="4044950"/>
          <p14:tracePt t="126303" x="8610600" y="4044950"/>
          <p14:tracePt t="126319" x="8597900" y="4051300"/>
          <p14:tracePt t="126336" x="8578850" y="4057650"/>
          <p14:tracePt t="126353" x="8566150" y="4064000"/>
          <p14:tracePt t="126370" x="8540750" y="4070350"/>
          <p14:tracePt t="126370" x="8528050" y="4070350"/>
          <p14:tracePt t="126387" x="8502650" y="4070350"/>
          <p14:tracePt t="126403" x="8477250" y="4038600"/>
          <p14:tracePt t="126419" x="8470900" y="4006850"/>
          <p14:tracePt t="126436" x="8464550" y="3975100"/>
          <p14:tracePt t="126453" x="8464550" y="3968750"/>
          <p14:tracePt t="126671" x="8470900" y="3968750"/>
          <p14:tracePt t="126687" x="8477250" y="3968750"/>
          <p14:tracePt t="126699" x="8483600" y="3968750"/>
          <p14:tracePt t="126711" x="8489950" y="3968750"/>
          <p14:tracePt t="126719" x="8496300" y="3968750"/>
          <p14:tracePt t="126736" x="8502650" y="3968750"/>
          <p14:tracePt t="126753" x="8509000" y="3968750"/>
          <p14:tracePt t="126769" x="8515350" y="3968750"/>
          <p14:tracePt t="126786" x="8521700" y="3968750"/>
          <p14:tracePt t="127051" x="8521700" y="3975100"/>
          <p14:tracePt t="127163" x="8515350" y="3975100"/>
          <p14:tracePt t="127184" x="8515350" y="3968750"/>
          <p14:tracePt t="129765" x="8509000" y="3968750"/>
          <p14:tracePt t="129772" x="8502650" y="3968750"/>
          <p14:tracePt t="129780" x="8496300" y="3968750"/>
          <p14:tracePt t="129786" x="8489950" y="3968750"/>
          <p14:tracePt t="129803" x="8458200" y="3981450"/>
          <p14:tracePt t="129819" x="8439150" y="3987800"/>
          <p14:tracePt t="129836" x="8413750" y="3994150"/>
          <p14:tracePt t="129853" x="8375650" y="4000500"/>
          <p14:tracePt t="129869" x="8318500" y="4006850"/>
          <p14:tracePt t="129886" x="8242300" y="4019550"/>
          <p14:tracePt t="129903" x="8159750" y="4025900"/>
          <p14:tracePt t="129919" x="8083550" y="4025900"/>
          <p14:tracePt t="129936" x="8026400" y="4025900"/>
          <p14:tracePt t="129937" x="8013700" y="4025900"/>
          <p14:tracePt t="129953" x="7950200" y="4025900"/>
          <p14:tracePt t="129969" x="7905750" y="4025900"/>
          <p14:tracePt t="129986" x="7854950" y="4025900"/>
          <p14:tracePt t="130003" x="7823200" y="4025900"/>
          <p14:tracePt t="130019" x="7804150" y="4025900"/>
          <p14:tracePt t="130036" x="7778750" y="4025900"/>
          <p14:tracePt t="130036" x="7772400" y="4025900"/>
          <p14:tracePt t="130053" x="7753350" y="4025900"/>
          <p14:tracePt t="130069" x="7740650" y="4025900"/>
          <p14:tracePt t="130086" x="7721600" y="4025900"/>
          <p14:tracePt t="130103" x="7702550" y="4025900"/>
          <p14:tracePt t="130120" x="7683500" y="4025900"/>
          <p14:tracePt t="130136" x="7670800" y="4025900"/>
          <p14:tracePt t="130153" x="7658100" y="4025900"/>
          <p14:tracePt t="130176" x="7651750" y="4025900"/>
          <p14:tracePt t="130188" x="7645400" y="4019550"/>
          <p14:tracePt t="130240" x="7645400" y="4013200"/>
          <p14:tracePt t="130260" x="7645400" y="4006850"/>
          <p14:tracePt t="130289" x="7645400" y="4000500"/>
          <p14:tracePt t="130321" x="7645400" y="3994150"/>
          <p14:tracePt t="130333" x="7645400" y="3987800"/>
          <p14:tracePt t="130365" x="7645400" y="3981450"/>
          <p14:tracePt t="130392" x="7645400" y="3975100"/>
          <p14:tracePt t="130465" x="7639050" y="3975100"/>
          <p14:tracePt t="130529" x="7632700" y="3975100"/>
          <p14:tracePt t="130561" x="7632700" y="3981450"/>
          <p14:tracePt t="130576" x="7632700" y="3987800"/>
          <p14:tracePt t="130580" x="7632700" y="3994150"/>
          <p14:tracePt t="130609" x="7632700" y="4000500"/>
          <p14:tracePt t="130624" x="7632700" y="4006850"/>
          <p14:tracePt t="130657" x="7626350" y="4013200"/>
          <p14:tracePt t="130668" x="7626350" y="4019550"/>
          <p14:tracePt t="130692" x="7626350" y="4025900"/>
          <p14:tracePt t="130708" x="7626350" y="4032250"/>
          <p14:tracePt t="130721" x="7626350" y="4038600"/>
          <p14:tracePt t="130729" x="7626350" y="4044950"/>
          <p14:tracePt t="130736" x="7626350" y="4051300"/>
          <p14:tracePt t="130753" x="7626350" y="4057650"/>
          <p14:tracePt t="130769" x="7632700" y="4070350"/>
          <p14:tracePt t="130786" x="7639050" y="4076700"/>
          <p14:tracePt t="130803" x="7651750" y="4083050"/>
          <p14:tracePt t="130819" x="7664450" y="4089400"/>
          <p14:tracePt t="130836" x="7677150" y="4089400"/>
          <p14:tracePt t="130853" x="7689850" y="4089400"/>
          <p14:tracePt t="130869" x="7702550" y="4089400"/>
          <p14:tracePt t="130886" x="7708900" y="4089400"/>
          <p14:tracePt t="130903" x="7715250" y="4083050"/>
          <p14:tracePt t="130919" x="7721600" y="4076700"/>
          <p14:tracePt t="130936" x="7727950" y="4064000"/>
          <p14:tracePt t="130953" x="7734300" y="4057650"/>
          <p14:tracePt t="130969" x="7734300" y="4051300"/>
          <p14:tracePt t="130986" x="7734300" y="4044950"/>
          <p14:tracePt t="131093" x="7734300" y="4038600"/>
          <p14:tracePt t="131113" x="7740650" y="4032250"/>
          <p14:tracePt t="131121" x="7747000" y="4032250"/>
          <p14:tracePt t="131124" x="7753350" y="4032250"/>
          <p14:tracePt t="131136" x="7759700" y="4025900"/>
          <p14:tracePt t="131136" x="7759700" y="4019550"/>
          <p14:tracePt t="131153" x="7778750" y="4013200"/>
          <p14:tracePt t="131169" x="7797800" y="3994150"/>
          <p14:tracePt t="131186" x="7810500" y="3975100"/>
          <p14:tracePt t="131203" x="7823200" y="3956050"/>
          <p14:tracePt t="131219" x="7835900" y="3930650"/>
          <p14:tracePt t="131236" x="7835900" y="3892550"/>
          <p14:tracePt t="131236" x="7835900" y="3886200"/>
          <p14:tracePt t="131253" x="7835900" y="3841750"/>
          <p14:tracePt t="131269" x="7835900" y="3797300"/>
          <p14:tracePt t="131286" x="7829550" y="3759200"/>
          <p14:tracePt t="131303" x="7804150" y="3721100"/>
          <p14:tracePt t="131319" x="7785100" y="3695700"/>
          <p14:tracePt t="131336" x="7753350" y="3689350"/>
          <p14:tracePt t="131337" x="7747000" y="3689350"/>
          <p14:tracePt t="131353" x="7715250" y="3689350"/>
          <p14:tracePt t="131369" x="7683500" y="3689350"/>
          <p14:tracePt t="131386" x="7658100" y="3689350"/>
          <p14:tracePt t="131403" x="7626350" y="3695700"/>
          <p14:tracePt t="131419" x="7600950" y="3727450"/>
          <p14:tracePt t="131436" x="7588250" y="3765550"/>
          <p14:tracePt t="131437" x="7581900" y="3771900"/>
          <p14:tracePt t="131453" x="7581900" y="3816350"/>
          <p14:tracePt t="131469" x="7581900" y="3873500"/>
          <p14:tracePt t="131486" x="7581900" y="3917950"/>
          <p14:tracePt t="131503" x="7588250" y="3968750"/>
          <p14:tracePt t="131519" x="7632700" y="4019550"/>
          <p14:tracePt t="131536" x="7677150" y="4038600"/>
          <p14:tracePt t="131536" x="7689850" y="4044950"/>
          <p14:tracePt t="131553" x="7753350" y="4051300"/>
          <p14:tracePt t="131569" x="7835900" y="4044950"/>
          <p14:tracePt t="131586" x="7937500" y="4000500"/>
          <p14:tracePt t="131603" x="8032750" y="3943350"/>
          <p14:tracePt t="131620" x="8096250" y="3879850"/>
          <p14:tracePt t="131636" x="8134350" y="3822700"/>
          <p14:tracePt t="131636" x="8140700" y="3810000"/>
          <p14:tracePt t="131653" x="8147050" y="3771900"/>
          <p14:tracePt t="131669" x="8147050" y="3752850"/>
          <p14:tracePt t="131686" x="8140700" y="3746500"/>
          <p14:tracePt t="131703" x="8115300" y="3746500"/>
          <p14:tracePt t="131719" x="8077200" y="3746500"/>
          <p14:tracePt t="131736" x="8032750" y="3746500"/>
          <p14:tracePt t="131753" x="7969250" y="3771900"/>
          <p14:tracePt t="131769" x="7918450" y="3822700"/>
          <p14:tracePt t="131786" x="7886700" y="3860800"/>
          <p14:tracePt t="131803" x="7874000" y="3892550"/>
          <p14:tracePt t="131819" x="7861300" y="3898900"/>
          <p14:tracePt t="131836" x="7848600" y="3905250"/>
          <p14:tracePt t="131853" x="7810500" y="3898900"/>
          <p14:tracePt t="131869" x="7766050" y="3854450"/>
          <p14:tracePt t="131886" x="7715250" y="3803650"/>
          <p14:tracePt t="131903" x="7664450" y="3746500"/>
          <p14:tracePt t="131919" x="7575550" y="3683000"/>
          <p14:tracePt t="131936" x="7467600" y="3619500"/>
          <p14:tracePt t="131953" x="7340600" y="3556000"/>
          <p14:tracePt t="131969" x="7200900" y="3492500"/>
          <p14:tracePt t="131970" x="7169150" y="3473450"/>
          <p14:tracePt t="131986" x="7042150" y="3409950"/>
          <p14:tracePt t="132003" x="6946900" y="3340100"/>
          <p14:tracePt t="132019" x="6877050" y="3276600"/>
          <p14:tracePt t="132036" x="6813550" y="3219450"/>
          <p14:tracePt t="132053" x="6775450" y="3181350"/>
          <p14:tracePt t="132069" x="6756400" y="3162300"/>
          <p14:tracePt t="132142" x="6769100" y="3162300"/>
          <p14:tracePt t="132146" x="6788150" y="3162300"/>
          <p14:tracePt t="132153" x="6807200" y="3162300"/>
          <p14:tracePt t="132169" x="6908800" y="3168650"/>
          <p14:tracePt t="132170" x="6927850" y="3168650"/>
          <p14:tracePt t="132186" x="7061200" y="3181350"/>
          <p14:tracePt t="132202" x="7277100" y="3181350"/>
          <p14:tracePt t="132219" x="7493000" y="3181350"/>
          <p14:tracePt t="132236" x="7664450" y="3181350"/>
          <p14:tracePt t="132253" x="7804150" y="3181350"/>
          <p14:tracePt t="132269" x="7899400" y="3181350"/>
          <p14:tracePt t="132269" x="7912100" y="3181350"/>
          <p14:tracePt t="132286" x="7981950" y="3181350"/>
          <p14:tracePt t="132303" x="8032750" y="3181350"/>
          <p14:tracePt t="132319" x="8089900" y="3181350"/>
          <p14:tracePt t="132336" x="8140700" y="3175000"/>
          <p14:tracePt t="132353" x="8185150" y="3175000"/>
          <p14:tracePt t="132369" x="8235950" y="3162300"/>
          <p14:tracePt t="132370" x="8242300" y="3162300"/>
          <p14:tracePt t="132386" x="8293100" y="3162300"/>
          <p14:tracePt t="132402" x="8343900" y="3162300"/>
          <p14:tracePt t="132419" x="8388350" y="3162300"/>
          <p14:tracePt t="132436" x="8426450" y="3162300"/>
          <p14:tracePt t="132453" x="8464550" y="3149600"/>
          <p14:tracePt t="132469" x="8489950" y="3136900"/>
          <p14:tracePt t="132470" x="8496300" y="3136900"/>
          <p14:tracePt t="132486" x="8502650" y="3124200"/>
          <p14:tracePt t="132503" x="8502650" y="3111500"/>
          <p14:tracePt t="132519" x="8509000" y="3105150"/>
          <p14:tracePt t="132578" x="8509000" y="3098800"/>
          <p14:tracePt t="132582" x="8509000" y="3092450"/>
          <p14:tracePt t="132586" x="8509000" y="3086100"/>
          <p14:tracePt t="132602" x="8509000" y="3041650"/>
          <p14:tracePt t="132619" x="8483600" y="2990850"/>
          <p14:tracePt t="132636" x="8458200" y="2940050"/>
          <p14:tracePt t="132653" x="8413750" y="2876550"/>
          <p14:tracePt t="132670" x="8369300" y="2806700"/>
          <p14:tracePt t="132670" x="8350250" y="2794000"/>
          <p14:tracePt t="132686" x="8274050" y="2698750"/>
          <p14:tracePt t="132703" x="8159750" y="2578100"/>
          <p14:tracePt t="132719" x="8032750" y="2470150"/>
          <p14:tracePt t="132736" x="7931150" y="2368550"/>
          <p14:tracePt t="132753" x="7835900" y="2273300"/>
          <p14:tracePt t="132769" x="7791450" y="2235200"/>
          <p14:tracePt t="132786" x="7766050" y="2228850"/>
          <p14:tracePt t="132858" x="7766050" y="2235200"/>
          <p14:tracePt t="132862" x="7778750" y="2241550"/>
          <p14:tracePt t="132869" x="7785100" y="2247900"/>
          <p14:tracePt t="132886" x="7905750" y="2298700"/>
          <p14:tracePt t="132903" x="8032750" y="2324100"/>
          <p14:tracePt t="132919" x="8140700" y="2343150"/>
          <p14:tracePt t="132936" x="8204200" y="2349500"/>
          <p14:tracePt t="132953" x="8223250" y="2349500"/>
          <p14:tracePt t="133018" x="8229600" y="2349500"/>
          <p14:tracePt t="133034" x="8223250" y="2349500"/>
          <p14:tracePt t="133042" x="8210550" y="2355850"/>
          <p14:tracePt t="133053" x="8204200" y="2355850"/>
          <p14:tracePt t="133069" x="8166100" y="2355850"/>
          <p14:tracePt t="133086" x="8102600" y="2355850"/>
          <p14:tracePt t="133103" x="8039100" y="2355850"/>
          <p14:tracePt t="133119" x="7981950" y="2362200"/>
          <p14:tracePt t="133136" x="7943850" y="2368550"/>
          <p14:tracePt t="133153" x="7918450" y="2374900"/>
          <p14:tracePt t="133169" x="7899400" y="2374900"/>
          <p14:tracePt t="133186" x="7886700" y="2381250"/>
          <p14:tracePt t="133262" x="7899400" y="2381250"/>
          <p14:tracePt t="133266" x="7905750" y="2381250"/>
          <p14:tracePt t="133270" x="7918450" y="2381250"/>
          <p14:tracePt t="133286" x="7981950" y="2381250"/>
          <p14:tracePt t="133303" x="8096250" y="2381250"/>
          <p14:tracePt t="133319" x="8286750" y="2381250"/>
          <p14:tracePt t="133336" x="8470900" y="2381250"/>
          <p14:tracePt t="133352" x="8661400" y="2381250"/>
          <p14:tracePt t="133369" x="8813800" y="2381250"/>
          <p14:tracePt t="133386" x="8928100" y="2381250"/>
          <p14:tracePt t="133403" x="8966200" y="2381250"/>
          <p14:tracePt t="133419" x="8972550" y="2374900"/>
          <p14:tracePt t="133558" x="8978900" y="2374900"/>
          <p14:tracePt t="133562" x="8978900" y="2381250"/>
          <p14:tracePt t="133570" x="8978900" y="2393950"/>
          <p14:tracePt t="133586" x="8978900" y="2413000"/>
          <p14:tracePt t="133603" x="8997950" y="2451100"/>
          <p14:tracePt t="133619" x="9042400" y="2482850"/>
          <p14:tracePt t="133636" x="9105900" y="2520950"/>
          <p14:tracePt t="133653" x="9156700" y="2540000"/>
          <p14:tracePt t="133669" x="9201150" y="2552700"/>
          <p14:tracePt t="133686" x="9239250" y="2565400"/>
          <p14:tracePt t="133702" x="9258300" y="2571750"/>
          <p14:tracePt t="133719" x="9264650" y="2571750"/>
          <p14:tracePt t="133736" x="9277350" y="2571750"/>
          <p14:tracePt t="133778" x="9277350" y="2565400"/>
          <p14:tracePt t="133790" x="9277350" y="2559050"/>
          <p14:tracePt t="133802" x="9277350" y="2552700"/>
          <p14:tracePt t="133814" x="9277350" y="2546350"/>
          <p14:tracePt t="133819" x="9277350" y="2540000"/>
          <p14:tracePt t="133836" x="9277350" y="2527300"/>
          <p14:tracePt t="133853" x="9277350" y="2514600"/>
          <p14:tracePt t="133869" x="9277350" y="2508250"/>
          <p14:tracePt t="133962" x="9283700" y="2514600"/>
          <p14:tracePt t="133966" x="9290050" y="2527300"/>
          <p14:tracePt t="133970" x="9302750" y="2540000"/>
          <p14:tracePt t="133986" x="9340850" y="2609850"/>
          <p14:tracePt t="134003" x="9404350" y="2692400"/>
          <p14:tracePt t="134019" x="9486900" y="2781300"/>
          <p14:tracePt t="134036" x="9582150" y="2889250"/>
          <p14:tracePt t="134052" x="9696450" y="2990850"/>
          <p14:tracePt t="134069" x="9810750" y="3086100"/>
          <p14:tracePt t="134086" x="9906000" y="3149600"/>
          <p14:tracePt t="134103" x="9931400" y="3162300"/>
          <p14:tracePt t="134119" x="9937750" y="3162300"/>
          <p14:tracePt t="134186" x="9937750" y="3168650"/>
          <p14:tracePt t="134190" x="9937750" y="3175000"/>
          <p14:tracePt t="134203" x="9937750" y="3206750"/>
          <p14:tracePt t="134219" x="9937750" y="3257550"/>
          <p14:tracePt t="134236" x="9956800" y="3321050"/>
          <p14:tracePt t="134253" x="9969500" y="3384550"/>
          <p14:tracePt t="134269" x="9982200" y="3416300"/>
          <p14:tracePt t="134286" x="9994900" y="3429000"/>
          <p14:tracePt t="134302" x="10001250" y="3435350"/>
          <p14:tracePt t="134326" x="10001250" y="3429000"/>
          <p14:tracePt t="134336" x="10007600" y="3422650"/>
          <p14:tracePt t="134353" x="10007600" y="3403600"/>
          <p14:tracePt t="134369" x="10007600" y="3390900"/>
          <p14:tracePt t="134386" x="10007600" y="3384550"/>
          <p14:tracePt t="134430" x="10001250" y="3384550"/>
          <p14:tracePt t="134450" x="9988550" y="3384550"/>
          <p14:tracePt t="134458" x="9982200" y="3384550"/>
          <p14:tracePt t="134462" x="9963150" y="3390900"/>
          <p14:tracePt t="134469" x="9956800" y="3397250"/>
          <p14:tracePt t="134486" x="9867900" y="3448050"/>
          <p14:tracePt t="134503" x="9747250" y="3511550"/>
          <p14:tracePt t="134519" x="9613900" y="3581400"/>
          <p14:tracePt t="134536" x="9486900" y="3651250"/>
          <p14:tracePt t="134552" x="9385300" y="3714750"/>
          <p14:tracePt t="134569" x="9290050" y="3778250"/>
          <p14:tracePt t="134586" x="9182100" y="3860800"/>
          <p14:tracePt t="134603" x="9131300" y="3905250"/>
          <p14:tracePt t="134620" x="9105900" y="3937000"/>
          <p14:tracePt t="134636" x="9086850" y="3949700"/>
          <p14:tracePt t="134653" x="9080500" y="3956050"/>
          <p14:tracePt t="134669" x="9080500" y="3962400"/>
          <p14:tracePt t="134755" x="9074150" y="3956050"/>
          <p14:tracePt t="134759" x="9067800" y="3949700"/>
          <p14:tracePt t="134769" x="9048750" y="3917950"/>
          <p14:tracePt t="134786" x="9010650" y="3835400"/>
          <p14:tracePt t="134803" x="8921750" y="3644900"/>
          <p14:tracePt t="134819" x="8807450" y="3486150"/>
          <p14:tracePt t="134836" x="8686800" y="3346450"/>
          <p14:tracePt t="134852" x="8578850" y="3244850"/>
          <p14:tracePt t="134869" x="8515350" y="3194050"/>
          <p14:tracePt t="134886" x="8483600" y="3175000"/>
          <p14:tracePt t="134931" x="8489950" y="3175000"/>
          <p14:tracePt t="134935" x="8496300" y="3175000"/>
          <p14:tracePt t="134939" x="8509000" y="3181350"/>
          <p14:tracePt t="134953" x="8553450" y="3219450"/>
          <p14:tracePt t="134969" x="8642350" y="3289300"/>
          <p14:tracePt t="134986" x="8756650" y="3378200"/>
          <p14:tracePt t="135003" x="8864600" y="3479800"/>
          <p14:tracePt t="135003" x="8896350" y="3505200"/>
          <p14:tracePt t="135019" x="8966200" y="3575050"/>
          <p14:tracePt t="135036" x="9010650" y="3632200"/>
          <p14:tracePt t="135052" x="9029700" y="3657600"/>
          <p14:tracePt t="135091" x="9029700" y="3651250"/>
          <p14:tracePt t="135095" x="9017000" y="3638550"/>
          <p14:tracePt t="135102" x="9010650" y="3625850"/>
          <p14:tracePt t="135119" x="8915400" y="3498850"/>
          <p14:tracePt t="135136" x="8801100" y="3378200"/>
          <p14:tracePt t="135152" x="8661400" y="3276600"/>
          <p14:tracePt t="135169" x="8521700" y="3200400"/>
          <p14:tracePt t="135186" x="8388350" y="3143250"/>
          <p14:tracePt t="135202" x="8318500" y="3130550"/>
          <p14:tracePt t="135203" x="8312150" y="3130550"/>
          <p14:tracePt t="135219" x="8293100" y="3130550"/>
          <p14:tracePt t="135251" x="8293100" y="3143250"/>
          <p14:tracePt t="135255" x="8299450" y="3149600"/>
          <p14:tracePt t="135269" x="8324850" y="3175000"/>
          <p14:tracePt t="135286" x="8369300" y="3225800"/>
          <p14:tracePt t="135302" x="8426450" y="3289300"/>
          <p14:tracePt t="135303" x="8439150" y="3302000"/>
          <p14:tracePt t="135319" x="8515350" y="3378200"/>
          <p14:tracePt t="135336" x="8604250" y="3473450"/>
          <p14:tracePt t="135353" x="8693150" y="3556000"/>
          <p14:tracePt t="135370" x="8763000" y="3625850"/>
          <p14:tracePt t="135386" x="8820150" y="3683000"/>
          <p14:tracePt t="135402" x="8858250" y="3714750"/>
          <p14:tracePt t="135403" x="8864600" y="3721100"/>
          <p14:tracePt t="135419" x="8870950" y="3727450"/>
          <p14:tracePt t="135487" x="8877300" y="3727450"/>
          <p14:tracePt t="135491" x="8883650" y="3727450"/>
          <p14:tracePt t="135502" x="8896350" y="3708400"/>
          <p14:tracePt t="135503" x="8915400" y="3702050"/>
          <p14:tracePt t="135519" x="8978900" y="3644900"/>
          <p14:tracePt t="135536" x="9074150" y="3568700"/>
          <p14:tracePt t="135552" x="9175750" y="3492500"/>
          <p14:tracePt t="135569" x="9264650" y="3429000"/>
          <p14:tracePt t="135586" x="9353550" y="3371850"/>
          <p14:tracePt t="135602" x="9417050" y="3321050"/>
          <p14:tracePt t="135603" x="9436100" y="3314700"/>
          <p14:tracePt t="135619" x="9480550" y="3295650"/>
          <p14:tracePt t="135636" x="9499600" y="3282950"/>
          <p14:tracePt t="135653" x="9525000" y="3270250"/>
          <p14:tracePt t="135670" x="9544050" y="3263900"/>
          <p14:tracePt t="135686" x="9569450" y="3251200"/>
          <p14:tracePt t="135703" x="9607550" y="3238500"/>
          <p14:tracePt t="135719" x="9664700" y="3213100"/>
          <p14:tracePt t="135736" x="9740900" y="3187700"/>
          <p14:tracePt t="135753" x="9810750" y="3149600"/>
          <p14:tracePt t="135769" x="9867900" y="3136900"/>
          <p14:tracePt t="135786" x="9906000" y="3130550"/>
          <p14:tracePt t="135802" x="9912350" y="3130550"/>
          <p14:tracePt t="135867" x="9918700" y="3130550"/>
          <p14:tracePt t="135871" x="9918700" y="3136900"/>
          <p14:tracePt t="135875" x="9918700" y="3149600"/>
          <p14:tracePt t="135886" x="9918700" y="3168650"/>
          <p14:tracePt t="135903" x="9918700" y="3219450"/>
          <p14:tracePt t="135919" x="9925050" y="3225800"/>
          <p14:tracePt t="135936" x="9925050" y="3232150"/>
          <p14:tracePt t="135983" x="9925050" y="3238500"/>
          <p14:tracePt t="135991" x="9918700" y="3244850"/>
          <p14:tracePt t="135995" x="9906000" y="3251200"/>
          <p14:tracePt t="136002" x="9893300" y="3257550"/>
          <p14:tracePt t="136019" x="9791700" y="3308350"/>
          <p14:tracePt t="136036" x="9696450" y="3365500"/>
          <p14:tracePt t="136052" x="9626600" y="3416300"/>
          <p14:tracePt t="136069" x="9556750" y="3479800"/>
          <p14:tracePt t="136086" x="9499600" y="3556000"/>
          <p14:tracePt t="136102" x="9442450" y="3638550"/>
          <p14:tracePt t="136103" x="9429750" y="3663950"/>
          <p14:tracePt t="136119" x="9404350" y="3727450"/>
          <p14:tracePt t="136136" x="9385300" y="3771900"/>
          <p14:tracePt t="136152" x="9385300" y="3797300"/>
          <p14:tracePt t="136169" x="9378950" y="3810000"/>
          <p14:tracePt t="136186" x="9372600" y="3822700"/>
          <p14:tracePt t="136202" x="9366250" y="3829050"/>
          <p14:tracePt t="136219" x="9347200" y="3835400"/>
          <p14:tracePt t="136236" x="9328150" y="3841750"/>
          <p14:tracePt t="136252" x="9315450" y="3848100"/>
          <p14:tracePt t="136269" x="9302750" y="3848100"/>
          <p14:tracePt t="136286" x="9290050" y="3848100"/>
          <p14:tracePt t="136302" x="9277350" y="3848100"/>
          <p14:tracePt t="136303" x="9271000" y="3848100"/>
          <p14:tracePt t="136319" x="9239250" y="3848100"/>
          <p14:tracePt t="136336" x="9188450" y="3829050"/>
          <p14:tracePt t="136352" x="9105900" y="3778250"/>
          <p14:tracePt t="136369" x="9004300" y="3727450"/>
          <p14:tracePt t="136386" x="8877300" y="3663950"/>
          <p14:tracePt t="136402" x="8763000" y="3587750"/>
          <p14:tracePt t="136420" x="8591550" y="3467100"/>
          <p14:tracePt t="136436" x="8464550" y="3371850"/>
          <p14:tracePt t="136453" x="8388350" y="3308350"/>
          <p14:tracePt t="136469" x="8343900" y="3257550"/>
          <p14:tracePt t="136486" x="8324850" y="3244850"/>
          <p14:tracePt t="136555" x="8324850" y="3251200"/>
          <p14:tracePt t="136559" x="8331200" y="3263900"/>
          <p14:tracePt t="136569" x="8350250" y="3276600"/>
          <p14:tracePt t="136586" x="8401050" y="3327400"/>
          <p14:tracePt t="136603" x="8489950" y="3416300"/>
          <p14:tracePt t="136619" x="8572500" y="3492500"/>
          <p14:tracePt t="136636" x="8655050" y="3562350"/>
          <p14:tracePt t="136652" x="8718550" y="3613150"/>
          <p14:tracePt t="136669" x="8763000" y="3651250"/>
          <p14:tracePt t="136686" x="8775700" y="3663950"/>
          <p14:tracePt t="136702" x="8775700" y="3670300"/>
          <p14:tracePt t="136719" x="8775700" y="3676650"/>
          <p14:tracePt t="136736" x="8782050" y="3689350"/>
          <p14:tracePt t="136753" x="8788400" y="3708400"/>
          <p14:tracePt t="136769" x="8794750" y="3727450"/>
          <p14:tracePt t="136786" x="8813800" y="3746500"/>
          <p14:tracePt t="136802" x="8845550" y="3771900"/>
          <p14:tracePt t="136803" x="8851900" y="3778250"/>
          <p14:tracePt t="136819" x="8909050" y="3810000"/>
          <p14:tracePt t="136836" x="8972550" y="3841750"/>
          <p14:tracePt t="136853" x="9023350" y="3867150"/>
          <p14:tracePt t="136869" x="9074150" y="3892550"/>
          <p14:tracePt t="136886" x="9105900" y="3911600"/>
          <p14:tracePt t="136903" x="9112250" y="3911600"/>
          <p14:tracePt t="136931" x="9112250" y="3917950"/>
          <p14:tracePt t="136943" x="9099550" y="3917950"/>
          <p14:tracePt t="136952" x="9080500" y="3924300"/>
          <p14:tracePt t="136969" x="9017000" y="3924300"/>
          <p14:tracePt t="136986" x="8940800" y="3924300"/>
          <p14:tracePt t="137002" x="8826500" y="3937000"/>
          <p14:tracePt t="137019" x="8623300" y="3956050"/>
          <p14:tracePt t="137036" x="8439150" y="3956050"/>
          <p14:tracePt t="137052" x="8242300" y="3956050"/>
          <p14:tracePt t="137069" x="8070850" y="3956050"/>
          <p14:tracePt t="137086" x="7924800" y="3956050"/>
          <p14:tracePt t="137102" x="7804150" y="3956050"/>
          <p14:tracePt t="137119" x="7696200" y="3956050"/>
          <p14:tracePt t="137136" x="7651750" y="3956050"/>
          <p14:tracePt t="137153" x="7645400" y="3962400"/>
          <p14:tracePt t="137247" x="7651750" y="3962400"/>
          <p14:tracePt t="137255" x="7658100" y="3949700"/>
          <p14:tracePt t="137259" x="7664450" y="3943350"/>
          <p14:tracePt t="137269" x="7677150" y="3917950"/>
          <p14:tracePt t="137286" x="7702550" y="3848100"/>
          <p14:tracePt t="137302" x="7715250" y="3740150"/>
          <p14:tracePt t="137319" x="7715250" y="3575050"/>
          <p14:tracePt t="137336" x="7670800" y="3448050"/>
          <p14:tracePt t="137353" x="7594600" y="3340100"/>
          <p14:tracePt t="137369" x="7499350" y="3238500"/>
          <p14:tracePt t="137386" x="7416800" y="3155950"/>
          <p14:tracePt t="137387" x="7391400" y="3130550"/>
          <p14:tracePt t="137402" x="7308850" y="3067050"/>
          <p14:tracePt t="137419" x="7162800" y="2984500"/>
          <p14:tracePt t="137436" x="7029450" y="2940050"/>
          <p14:tracePt t="137452" x="6908800" y="2895600"/>
          <p14:tracePt t="137469" x="6838950" y="2870200"/>
          <p14:tracePt t="137486" x="6794500" y="2857500"/>
          <p14:tracePt t="137556" x="6807200" y="2857500"/>
          <p14:tracePt t="137560" x="6819900" y="2857500"/>
          <p14:tracePt t="137569" x="6845300" y="2863850"/>
          <p14:tracePt t="137586" x="6927850" y="2882900"/>
          <p14:tracePt t="137602" x="7042150" y="2889250"/>
          <p14:tracePt t="137620" x="7207250" y="2914650"/>
          <p14:tracePt t="137620" x="7251700" y="2914650"/>
          <p14:tracePt t="137636" x="7429500" y="2927350"/>
          <p14:tracePt t="137652" x="7588250" y="2933700"/>
          <p14:tracePt t="137669" x="7740650" y="2933700"/>
          <p14:tracePt t="137686" x="7874000" y="2901950"/>
          <p14:tracePt t="137702" x="7969250" y="2870200"/>
          <p14:tracePt t="137719" x="8032750" y="2851150"/>
          <p14:tracePt t="137736" x="8039100" y="2844800"/>
          <p14:tracePt t="137816" x="8039100" y="2838450"/>
          <p14:tracePt t="137820" x="8039100" y="2832100"/>
          <p14:tracePt t="137824" x="8039100" y="2825750"/>
          <p14:tracePt t="137836" x="8039100" y="2806700"/>
          <p14:tracePt t="137853" x="8039100" y="2774950"/>
          <p14:tracePt t="137869" x="8020050" y="2736850"/>
          <p14:tracePt t="137886" x="7994650" y="2698750"/>
          <p14:tracePt t="137903" x="7956550" y="2654300"/>
          <p14:tracePt t="137919" x="7924800" y="2609850"/>
          <p14:tracePt t="137936" x="7918450" y="2590800"/>
          <p14:tracePt t="137936" x="7912100" y="2590800"/>
          <p14:tracePt t="138004" x="7918450" y="2590800"/>
          <p14:tracePt t="138008" x="7924800" y="2597150"/>
          <p14:tracePt t="138019" x="7956550" y="2628900"/>
          <p14:tracePt t="138036" x="8032750" y="2705100"/>
          <p14:tracePt t="138036" x="8051800" y="2724150"/>
          <p14:tracePt t="138052" x="8134350" y="2813050"/>
          <p14:tracePt t="138069" x="8216900" y="2908300"/>
          <p14:tracePt t="138086" x="8312150" y="3016250"/>
          <p14:tracePt t="138102" x="8375650" y="3086100"/>
          <p14:tracePt t="138119" x="8401050" y="3111500"/>
          <p14:tracePt t="138136" x="8407400" y="3117850"/>
          <p14:tracePt t="138152" x="8413750" y="3117850"/>
          <p14:tracePt t="138368" x="8407400" y="3117850"/>
          <p14:tracePt t="138372" x="8407400" y="3111500"/>
          <p14:tracePt t="138386" x="8401050" y="3098800"/>
          <p14:tracePt t="138403" x="8382000" y="3079750"/>
          <p14:tracePt t="138419" x="8356600" y="3022600"/>
          <p14:tracePt t="138436" x="8305800" y="2927350"/>
          <p14:tracePt t="138452" x="8242300" y="2838450"/>
          <p14:tracePt t="138469" x="8191500" y="2749550"/>
          <p14:tracePt t="138486" x="8121650" y="2660650"/>
          <p14:tracePt t="138502" x="8070850" y="2597150"/>
          <p14:tracePt t="138519" x="8020050" y="2546350"/>
          <p14:tracePt t="138536" x="7994650" y="2501900"/>
          <p14:tracePt t="138536" x="7988300" y="2495550"/>
          <p14:tracePt t="138552" x="7962900" y="2470150"/>
          <p14:tracePt t="138569" x="7950200" y="2457450"/>
          <p14:tracePt t="138586" x="7937500" y="2444750"/>
          <p14:tracePt t="138602" x="7931150" y="2438400"/>
          <p14:tracePt t="138619" x="7924800" y="2438400"/>
          <p14:tracePt t="138648" x="7918450" y="2438400"/>
          <p14:tracePt t="138652" x="7918450" y="2432050"/>
          <p14:tracePt t="138669" x="7912100" y="2432050"/>
          <p14:tracePt t="138749" x="7918450" y="2432050"/>
          <p14:tracePt t="138752" x="7924800" y="2432050"/>
          <p14:tracePt t="138756" x="7931150" y="2432050"/>
          <p14:tracePt t="138769" x="7981950" y="2425700"/>
          <p14:tracePt t="138786" x="8070850" y="2419350"/>
          <p14:tracePt t="138802" x="8216900" y="2406650"/>
          <p14:tracePt t="138819" x="8362950" y="2393950"/>
          <p14:tracePt t="138836" x="8509000" y="2381250"/>
          <p14:tracePt t="138836" x="8553450" y="2374900"/>
          <p14:tracePt t="138853" x="8686800" y="2343150"/>
          <p14:tracePt t="138869" x="8807450" y="2311400"/>
          <p14:tracePt t="138886" x="8896350" y="2286000"/>
          <p14:tracePt t="138903" x="8947150" y="2279650"/>
          <p14:tracePt t="138919" x="8966200" y="2273300"/>
          <p14:tracePt t="139076" x="8966200" y="2279650"/>
          <p14:tracePt t="139084" x="8966200" y="2286000"/>
          <p14:tracePt t="139088" x="8959850" y="2286000"/>
          <p14:tracePt t="139102" x="8947150" y="2292350"/>
          <p14:tracePt t="139119" x="8928100" y="2324100"/>
          <p14:tracePt t="139136" x="8909050" y="2381250"/>
          <p14:tracePt t="139137" x="8902700" y="2387600"/>
          <p14:tracePt t="139152" x="8896350" y="2444750"/>
          <p14:tracePt t="139169" x="8890000" y="2495550"/>
          <p14:tracePt t="139186" x="8883650" y="2540000"/>
          <p14:tracePt t="139202" x="8870950" y="2584450"/>
          <p14:tracePt t="139219" x="8864600" y="2628900"/>
          <p14:tracePt t="139236" x="8851900" y="2705100"/>
          <p14:tracePt t="139252" x="8807450" y="2800350"/>
          <p14:tracePt t="139269" x="8782050" y="2870200"/>
          <p14:tracePt t="139286" x="8763000" y="2933700"/>
          <p14:tracePt t="139302" x="8743950" y="2984500"/>
          <p14:tracePt t="139319" x="8731250" y="3048000"/>
          <p14:tracePt t="139336" x="8718550" y="3117850"/>
          <p14:tracePt t="139336" x="8712200" y="3136900"/>
          <p14:tracePt t="139352" x="8693150" y="3257550"/>
          <p14:tracePt t="139369" x="8674100" y="3371850"/>
          <p14:tracePt t="139386" x="8661400" y="3479800"/>
          <p14:tracePt t="139402" x="8642350" y="3587750"/>
          <p14:tracePt t="139419" x="8623300" y="3683000"/>
          <p14:tracePt t="139420" x="8623300" y="3708400"/>
          <p14:tracePt t="139436" x="8623300" y="3778250"/>
          <p14:tracePt t="139452" x="8623300" y="3848100"/>
          <p14:tracePt t="139469" x="8623300" y="3917950"/>
          <p14:tracePt t="139486" x="8629650" y="3981450"/>
          <p14:tracePt t="139502" x="8636000" y="4038600"/>
          <p14:tracePt t="139519" x="8648700" y="4089400"/>
          <p14:tracePt t="139536" x="8648700" y="4133850"/>
          <p14:tracePt t="139552" x="8655050" y="4165600"/>
          <p14:tracePt t="139569" x="8655050" y="4184650"/>
          <p14:tracePt t="139586" x="8661400" y="4203700"/>
          <p14:tracePt t="139602" x="8661400" y="4210050"/>
          <p14:tracePt t="139619" x="8661400" y="4222750"/>
          <p14:tracePt t="140677" x="8661400" y="4216400"/>
          <p14:tracePt t="140690" x="8655050" y="4210050"/>
          <p14:tracePt t="140701" x="8648700" y="4210050"/>
          <p14:tracePt t="140709" x="8648700" y="4203700"/>
          <p14:tracePt t="140721" x="8642350" y="4203700"/>
          <p14:tracePt t="140736" x="8642350" y="4191000"/>
          <p14:tracePt t="140752" x="8636000" y="4191000"/>
          <p14:tracePt t="140769" x="8636000" y="4184650"/>
          <p14:tracePt t="140813" x="8629650" y="4178300"/>
          <p14:tracePt t="140838" x="8623300" y="4171950"/>
          <p14:tracePt t="140845" x="8623300" y="4165600"/>
          <p14:tracePt t="140866" x="8616950" y="4159250"/>
          <p14:tracePt t="140898" x="8616950" y="4152900"/>
          <p14:tracePt t="140925" x="8610600" y="4146550"/>
          <p14:tracePt t="141629" x="8610600" y="4140200"/>
          <p14:tracePt t="144011" x="8616950" y="4140200"/>
          <p14:tracePt t="144015" x="8623300" y="4140200"/>
          <p14:tracePt t="144019" x="8636000" y="4140200"/>
          <p14:tracePt t="144035" x="8718550" y="4140200"/>
          <p14:tracePt t="144052" x="8801100" y="4127500"/>
          <p14:tracePt t="144069" x="8890000" y="4114800"/>
          <p14:tracePt t="144086" x="8985250" y="4083050"/>
          <p14:tracePt t="144102" x="9093200" y="4038600"/>
          <p14:tracePt t="144102" x="9112250" y="4025900"/>
          <p14:tracePt t="144119" x="9232900" y="3930650"/>
          <p14:tracePt t="144136" x="9347200" y="3784600"/>
          <p14:tracePt t="144152" x="9442450" y="3606800"/>
          <p14:tracePt t="144169" x="9505950" y="3429000"/>
          <p14:tracePt t="144186" x="9525000" y="3219450"/>
          <p14:tracePt t="144202" x="9499600" y="3028950"/>
          <p14:tracePt t="144203" x="9480550" y="2984500"/>
          <p14:tracePt t="144219" x="9391650" y="2825750"/>
          <p14:tracePt t="144236" x="9245600" y="2679700"/>
          <p14:tracePt t="144252" x="9080500" y="2565400"/>
          <p14:tracePt t="144269" x="8902700" y="2470150"/>
          <p14:tracePt t="144286" x="8705850" y="2406650"/>
          <p14:tracePt t="144303" x="8337550" y="2393950"/>
          <p14:tracePt t="144319" x="8064500" y="2425700"/>
          <p14:tracePt t="144336" x="7874000" y="2489200"/>
          <p14:tracePt t="144353" x="7727950" y="2584450"/>
          <p14:tracePt t="144369" x="7632700" y="2705100"/>
          <p14:tracePt t="144386" x="7581900" y="2889250"/>
          <p14:tracePt t="144402" x="7575550" y="3105150"/>
          <p14:tracePt t="144402" x="7575550" y="3155950"/>
          <p14:tracePt t="144419" x="7658100" y="3378200"/>
          <p14:tracePt t="144436" x="7785100" y="3556000"/>
          <p14:tracePt t="144452" x="7962900" y="3702050"/>
          <p14:tracePt t="144469" x="8166100" y="3816350"/>
          <p14:tracePt t="144486" x="8401050" y="3860800"/>
          <p14:tracePt t="144502" x="8636000" y="3873500"/>
          <p14:tracePt t="144503" x="8686800" y="3873500"/>
          <p14:tracePt t="144519" x="8902700" y="3803650"/>
          <p14:tracePt t="144535" x="9086850" y="3657600"/>
          <p14:tracePt t="144552" x="9220200" y="3429000"/>
          <p14:tracePt t="144569" x="9271000" y="3194050"/>
          <p14:tracePt t="144585" x="9232900" y="2971800"/>
          <p14:tracePt t="144602" x="9112250" y="2806700"/>
          <p14:tracePt t="144603" x="9080500" y="2768600"/>
          <p14:tracePt t="144619" x="8896350" y="2635250"/>
          <p14:tracePt t="144636" x="8686800" y="2520950"/>
          <p14:tracePt t="144652" x="8509000" y="2470150"/>
          <p14:tracePt t="144669" x="8324850" y="2463800"/>
          <p14:tracePt t="144686" x="8178800" y="2476500"/>
          <p14:tracePt t="144702" x="8026400" y="2565400"/>
          <p14:tracePt t="144703" x="7994650" y="2590800"/>
          <p14:tracePt t="144719" x="7880350" y="2743200"/>
          <p14:tracePt t="144736" x="7804150" y="2933700"/>
          <p14:tracePt t="144752" x="7785100" y="3143250"/>
          <p14:tracePt t="144769" x="7785100" y="3352800"/>
          <p14:tracePt t="144786" x="7823200" y="3486150"/>
          <p14:tracePt t="144802" x="7880350" y="3575050"/>
          <p14:tracePt t="144819" x="7937500" y="3625850"/>
          <p14:tracePt t="144835" x="7975600" y="3625850"/>
          <p14:tracePt t="144853" x="7981950" y="3632200"/>
          <p14:tracePt t="144869" x="7988300" y="3632200"/>
          <p14:tracePt t="145876" x="7994650" y="3632200"/>
          <p14:tracePt t="145880" x="8001000" y="3638550"/>
          <p14:tracePt t="145892" x="8007350" y="3638550"/>
          <p14:tracePt t="145908" x="8013700" y="3638550"/>
          <p14:tracePt t="145920" x="8020050" y="3638550"/>
          <p14:tracePt t="145936" x="8032750" y="3594100"/>
          <p14:tracePt t="145952" x="8039100" y="3517900"/>
          <p14:tracePt t="145969" x="8020050" y="3416300"/>
          <p14:tracePt t="145985" x="7975600" y="3282950"/>
          <p14:tracePt t="146002" x="7905750" y="3143250"/>
          <p14:tracePt t="146019" x="7810500" y="2990850"/>
          <p14:tracePt t="146036" x="7645400" y="2819400"/>
          <p14:tracePt t="146052" x="7499350" y="2724150"/>
          <p14:tracePt t="146069" x="7340600" y="2647950"/>
          <p14:tracePt t="146086" x="7175500" y="2628900"/>
          <p14:tracePt t="146102" x="7016750" y="2628900"/>
          <p14:tracePt t="146119" x="6838950" y="2641600"/>
          <p14:tracePt t="146136" x="6661150" y="2698750"/>
          <p14:tracePt t="146152" x="6565900" y="2736850"/>
          <p14:tracePt t="146169" x="6489700" y="2774950"/>
          <p14:tracePt t="146186" x="6388100" y="2819400"/>
          <p14:tracePt t="146202" x="6172200" y="2863850"/>
          <p14:tracePt t="146219" x="5911850" y="2876550"/>
          <p14:tracePt t="146236" x="5562600" y="2832100"/>
          <p14:tracePt t="146252" x="5314950" y="2749550"/>
          <p14:tracePt t="146269" x="5080000" y="2686050"/>
          <p14:tracePt t="146285" x="4832350" y="2647950"/>
          <p14:tracePt t="146302" x="4584700" y="2647950"/>
          <p14:tracePt t="146319" x="4337050" y="2673350"/>
          <p14:tracePt t="146336" x="4133850" y="2774950"/>
          <p14:tracePt t="146352" x="3994150" y="2940050"/>
          <p14:tracePt t="146369" x="3860800" y="3187700"/>
          <p14:tracePt t="146386" x="3746500" y="3511550"/>
          <p14:tracePt t="146402" x="3676650" y="3867150"/>
          <p14:tracePt t="146419" x="3644900" y="4191000"/>
          <p14:tracePt t="146436" x="3651250" y="4546600"/>
          <p14:tracePt t="146452" x="3708400" y="4699000"/>
          <p14:tracePt t="146469" x="3810000" y="4756150"/>
          <p14:tracePt t="146486" x="3981450" y="4737100"/>
          <p14:tracePt t="146502" x="4159250" y="4622800"/>
          <p14:tracePt t="146519" x="4368800" y="4464050"/>
          <p14:tracePt t="146535" x="4559300" y="4292600"/>
          <p14:tracePt t="146536" x="4597400" y="4254500"/>
          <p14:tracePt t="146552" x="4654550" y="4203700"/>
          <p14:tracePt t="146620" x="4654550" y="4191000"/>
          <p14:tracePt t="146624" x="4654550" y="4184650"/>
          <p14:tracePt t="146636" x="4660900" y="4165600"/>
          <p14:tracePt t="146652" x="4635500" y="4127500"/>
          <p14:tracePt t="146669" x="4591050" y="4095750"/>
          <p14:tracePt t="146686" x="4546600" y="4070350"/>
          <p14:tracePt t="146702" x="4514850" y="4070350"/>
          <p14:tracePt t="146719" x="4495800" y="4070350"/>
          <p14:tracePt t="146736" x="4489450" y="4083050"/>
          <p14:tracePt t="146752" x="4489450" y="4095750"/>
          <p14:tracePt t="146769" x="4489450" y="4121150"/>
          <p14:tracePt t="146785" x="4489450" y="4146550"/>
          <p14:tracePt t="146802" x="4495800" y="4159250"/>
          <p14:tracePt t="146819" x="4502150" y="4165600"/>
          <p14:tracePt t="146956" x="4508500" y="4165600"/>
          <p14:tracePt t="147004" x="4514850" y="4165600"/>
          <p14:tracePt t="147140" x="4514850" y="4171950"/>
          <p14:tracePt t="147148" x="4521200" y="4171950"/>
          <p14:tracePt t="147176" x="4527550" y="4178300"/>
          <p14:tracePt t="147724" x="4533900" y="4178300"/>
          <p14:tracePt t="147736" x="4540250" y="4178300"/>
          <p14:tracePt t="147756" x="4546600" y="4178300"/>
          <p14:tracePt t="147768" x="4552950" y="4178300"/>
          <p14:tracePt t="147780" x="4552950" y="4171950"/>
          <p14:tracePt t="147786" x="4559300" y="4171950"/>
          <p14:tracePt t="147802" x="4565650" y="4171950"/>
          <p14:tracePt t="147819" x="4578350" y="4171950"/>
          <p14:tracePt t="147835" x="4591050" y="4171950"/>
          <p14:tracePt t="147836" x="4597400" y="4171950"/>
          <p14:tracePt t="147852" x="4616450" y="4171950"/>
          <p14:tracePt t="147869" x="4635500" y="4191000"/>
          <p14:tracePt t="147885" x="4654550" y="4210050"/>
          <p14:tracePt t="147902" x="4692650" y="4241800"/>
          <p14:tracePt t="147919" x="4730750" y="4273550"/>
          <p14:tracePt t="147936" x="4768850" y="4311650"/>
          <p14:tracePt t="147936" x="4781550" y="4311650"/>
          <p14:tracePt t="147952" x="4838700" y="4337050"/>
          <p14:tracePt t="147969" x="4895850" y="4362450"/>
          <p14:tracePt t="147985" x="4959350" y="4375150"/>
          <p14:tracePt t="148003" x="5016500" y="4381500"/>
          <p14:tracePt t="148019" x="5073650" y="4394200"/>
          <p14:tracePt t="148036" x="5143500" y="4400550"/>
          <p14:tracePt t="148052" x="5213350" y="4413250"/>
          <p14:tracePt t="148069" x="5276850" y="4425950"/>
          <p14:tracePt t="148085" x="5334000" y="4432300"/>
          <p14:tracePt t="148102" x="5384800" y="4432300"/>
          <p14:tracePt t="148119" x="5416550" y="4438650"/>
          <p14:tracePt t="148120" x="5422900" y="4445000"/>
          <p14:tracePt t="148136" x="5448300" y="4445000"/>
          <p14:tracePt t="148137" x="5454650" y="4445000"/>
          <p14:tracePt t="148152" x="5486400" y="4445000"/>
          <p14:tracePt t="148169" x="5530850" y="4445000"/>
          <p14:tracePt t="148185" x="5581650" y="4445000"/>
          <p14:tracePt t="148202" x="5638800" y="4445000"/>
          <p14:tracePt t="148219" x="5702300" y="4438650"/>
          <p14:tracePt t="148235" x="5784850" y="4425950"/>
          <p14:tracePt t="148252" x="5943600" y="4400550"/>
          <p14:tracePt t="148269" x="6127750" y="4337050"/>
          <p14:tracePt t="148285" x="6350000" y="4260850"/>
          <p14:tracePt t="148302" x="6578600" y="4159250"/>
          <p14:tracePt t="148319" x="6769100" y="4057650"/>
          <p14:tracePt t="148335" x="6934200" y="3956050"/>
          <p14:tracePt t="148352" x="7073900" y="3829050"/>
          <p14:tracePt t="148369" x="7131050" y="3746500"/>
          <p14:tracePt t="148386" x="7143750" y="3689350"/>
          <p14:tracePt t="148402" x="7150100" y="3644900"/>
          <p14:tracePt t="148419" x="7150100" y="3619500"/>
          <p14:tracePt t="148436" x="7143750" y="3606800"/>
          <p14:tracePt t="148452" x="7137400" y="3606800"/>
          <p14:tracePt t="148469" x="7131050" y="3606800"/>
          <p14:tracePt t="148629" x="7124700" y="3606800"/>
          <p14:tracePt t="148641" x="7118350" y="3606800"/>
          <p14:tracePt t="148649" x="7112000" y="3606800"/>
          <p14:tracePt t="148653" x="7105650" y="3606800"/>
          <p14:tracePt t="148669" x="7099300" y="3613150"/>
          <p14:tracePt t="148686" x="7099300" y="3619500"/>
          <p14:tracePt t="148702" x="7092950" y="3619500"/>
          <p14:tracePt t="148719" x="7092950" y="36258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Uses of </a:t>
            </a:r>
            <a:r>
              <a:rPr lang="en-US" dirty="0" err="1" smtClean="0"/>
              <a:t>mst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Travelling Salesman problem</a:t>
            </a:r>
          </a:p>
          <a:p>
            <a:r>
              <a:rPr lang="en-US" dirty="0" smtClean="0"/>
              <a:t>Multi-terminal minimum cut problem</a:t>
            </a:r>
          </a:p>
          <a:p>
            <a:r>
              <a:rPr lang="en-US" dirty="0" smtClean="0"/>
              <a:t>Cost weighted perfect matching</a:t>
            </a:r>
          </a:p>
          <a:p>
            <a:r>
              <a:rPr lang="en-US" dirty="0" smtClean="0"/>
              <a:t>Cluster Analysis</a:t>
            </a:r>
          </a:p>
          <a:p>
            <a:r>
              <a:rPr lang="en-US" dirty="0" smtClean="0"/>
              <a:t>Handwriting recognition</a:t>
            </a:r>
          </a:p>
          <a:p>
            <a:r>
              <a:rPr lang="en-US" dirty="0" smtClean="0"/>
              <a:t>Image Segmentation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726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653"/>
    </mc:Choice>
    <mc:Fallback>
      <p:transition spd="slow" advTm="516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98</TotalTime>
  <Words>125</Words>
  <Application>Microsoft Office PowerPoint</Application>
  <PresentationFormat>Widescreen</PresentationFormat>
  <Paragraphs>21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Bookman Old Style</vt:lpstr>
      <vt:lpstr>Rockwell</vt:lpstr>
      <vt:lpstr>Damask</vt:lpstr>
      <vt:lpstr>Minimum Spanning Tree</vt:lpstr>
      <vt:lpstr>What is a Minimum Spanning Tree?</vt:lpstr>
      <vt:lpstr>Regular tree vs mst</vt:lpstr>
      <vt:lpstr>Kruskal’s Algorithm rules</vt:lpstr>
      <vt:lpstr>PowerPoint Presentation</vt:lpstr>
      <vt:lpstr>Uses of mst</vt:lpstr>
      <vt:lpstr>Uses of mst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Minimum Spanning Tree</dc:title>
  <dc:creator>Michael Nwabuobi</dc:creator>
  <cp:lastModifiedBy>Michael Nwabuobi</cp:lastModifiedBy>
  <cp:revision>24</cp:revision>
  <dcterms:created xsi:type="dcterms:W3CDTF">2020-03-23T20:40:09Z</dcterms:created>
  <dcterms:modified xsi:type="dcterms:W3CDTF">2020-03-24T04:48:33Z</dcterms:modified>
</cp:coreProperties>
</file>

<file path=docProps/thumbnail.jpeg>
</file>